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2"/>
  </p:notesMasterIdLst>
  <p:handoutMasterIdLst>
    <p:handoutMasterId r:id="rId13"/>
  </p:handoutMasterIdLst>
  <p:sldIdLst>
    <p:sldId id="257" r:id="rId2"/>
    <p:sldId id="269" r:id="rId3"/>
    <p:sldId id="263" r:id="rId4"/>
    <p:sldId id="259" r:id="rId5"/>
    <p:sldId id="260" r:id="rId6"/>
    <p:sldId id="261" r:id="rId7"/>
    <p:sldId id="264" r:id="rId8"/>
    <p:sldId id="266" r:id="rId9"/>
    <p:sldId id="267"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65" d="100"/>
          <a:sy n="65" d="100"/>
        </p:scale>
        <p:origin x="86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76AB62-C0D5-4F80-B3DA-0CD18B352E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vi-VN"/>
              <a:t>Sở GD&amp;ĐT Tp.HCM, Trường THPT Bình Tân, Tổ: Tin học</a:t>
            </a:r>
          </a:p>
        </p:txBody>
      </p:sp>
      <p:sp>
        <p:nvSpPr>
          <p:cNvPr id="3" name="Date Placeholder 2">
            <a:extLst>
              <a:ext uri="{FF2B5EF4-FFF2-40B4-BE49-F238E27FC236}">
                <a16:creationId xmlns:a16="http://schemas.microsoft.com/office/drawing/2014/main" id="{3B10223D-38E7-41F7-A054-7E996CBC9DA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3C9688-98EB-4790-B561-3D5E57AE2CA8}" type="datetimeFigureOut">
              <a:rPr lang="vi-VN" smtClean="0"/>
              <a:pPr/>
              <a:t>05/09/2021</a:t>
            </a:fld>
            <a:endParaRPr lang="vi-VN"/>
          </a:p>
        </p:txBody>
      </p:sp>
      <p:sp>
        <p:nvSpPr>
          <p:cNvPr id="4" name="Footer Placeholder 3">
            <a:extLst>
              <a:ext uri="{FF2B5EF4-FFF2-40B4-BE49-F238E27FC236}">
                <a16:creationId xmlns:a16="http://schemas.microsoft.com/office/drawing/2014/main" id="{2E39B383-F868-4C8B-97ED-5B8994B7CC8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vi-VN"/>
              <a:t>GVTH: Hồ Thị Lương</a:t>
            </a:r>
          </a:p>
        </p:txBody>
      </p:sp>
      <p:sp>
        <p:nvSpPr>
          <p:cNvPr id="5" name="Slide Number Placeholder 4">
            <a:extLst>
              <a:ext uri="{FF2B5EF4-FFF2-40B4-BE49-F238E27FC236}">
                <a16:creationId xmlns:a16="http://schemas.microsoft.com/office/drawing/2014/main" id="{F62DF04E-D89C-4ECB-A943-CC35A4DAE5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5B188-7C7A-42D4-952A-11571BA4A4A2}" type="slidenum">
              <a:rPr lang="vi-VN" smtClean="0"/>
              <a:pPr/>
              <a:t>‹#›</a:t>
            </a:fld>
            <a:endParaRPr lang="vi-VN"/>
          </a:p>
        </p:txBody>
      </p:sp>
    </p:spTree>
    <p:extLst>
      <p:ext uri="{BB962C8B-B14F-4D97-AF65-F5344CB8AC3E}">
        <p14:creationId xmlns:p14="http://schemas.microsoft.com/office/powerpoint/2010/main" val="256781073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vi-VN"/>
              <a:t>Sở GD&amp;ĐT Tp.HCM, Trường THPT Bình Tân, Tổ: Tin học</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42195F-45CC-4EB7-8DAF-3030B8F5426C}" type="datetimeFigureOut">
              <a:rPr lang="en-US" smtClean="0"/>
              <a:pPr/>
              <a:t>9/5/2021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vi-VN"/>
              <a:t>GVTH: Hồ Thị Lương</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ABFED3-80B3-453B-913A-AE712E9D189A}" type="slidenum">
              <a:rPr lang="en-US" smtClean="0"/>
              <a:pPr/>
              <a:t>‹#›</a:t>
            </a:fld>
            <a:endParaRPr lang="en-US"/>
          </a:p>
        </p:txBody>
      </p:sp>
    </p:spTree>
    <p:extLst>
      <p:ext uri="{BB962C8B-B14F-4D97-AF65-F5344CB8AC3E}">
        <p14:creationId xmlns:p14="http://schemas.microsoft.com/office/powerpoint/2010/main" val="176293735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 name="Footer Placeholder 1">
            <a:extLst>
              <a:ext uri="{FF2B5EF4-FFF2-40B4-BE49-F238E27FC236}">
                <a16:creationId xmlns:a16="http://schemas.microsoft.com/office/drawing/2014/main" id="{DBB9C8FD-420E-4413-A910-C4CE8EE487C6}"/>
              </a:ext>
            </a:extLst>
          </p:cNvPr>
          <p:cNvSpPr>
            <a:spLocks noGrp="1"/>
          </p:cNvSpPr>
          <p:nvPr>
            <p:ph type="ftr" sz="quarter" idx="4"/>
          </p:nvPr>
        </p:nvSpPr>
        <p:spPr/>
        <p:txBody>
          <a:bodyPr/>
          <a:lstStyle/>
          <a:p>
            <a:r>
              <a:rPr lang="vi-VN"/>
              <a:t>GVTH: Hồ Thị Lương</a:t>
            </a:r>
            <a:endParaRPr lang="en-US"/>
          </a:p>
        </p:txBody>
      </p:sp>
      <p:sp>
        <p:nvSpPr>
          <p:cNvPr id="3" name="Header Placeholder 2">
            <a:extLst>
              <a:ext uri="{FF2B5EF4-FFF2-40B4-BE49-F238E27FC236}">
                <a16:creationId xmlns:a16="http://schemas.microsoft.com/office/drawing/2014/main" id="{7C7448B5-DF06-4722-9EA9-375B2CA10738}"/>
              </a:ext>
            </a:extLst>
          </p:cNvPr>
          <p:cNvSpPr>
            <a:spLocks noGrp="1"/>
          </p:cNvSpPr>
          <p:nvPr>
            <p:ph type="hdr" sz="quarter"/>
          </p:nvPr>
        </p:nvSpPr>
        <p:spPr/>
        <p:txBody>
          <a:bodyPr/>
          <a:lstStyle/>
          <a:p>
            <a:r>
              <a:rPr lang="vi-VN"/>
              <a:t>Sở GD&amp;ĐT Tp.HCM, Trường THPT Bình Tân, Tổ: Tin học</a:t>
            </a:r>
            <a:endParaRPr lang="en-US"/>
          </a:p>
        </p:txBody>
      </p:sp>
      <p:sp>
        <p:nvSpPr>
          <p:cNvPr id="6" name="Date Placeholder 5"/>
          <p:cNvSpPr>
            <a:spLocks noGrp="1"/>
          </p:cNvSpPr>
          <p:nvPr>
            <p:ph type="dt" idx="10"/>
          </p:nvPr>
        </p:nvSpPr>
        <p:spPr/>
        <p:txBody>
          <a:bodyPr/>
          <a:lstStyle/>
          <a:p>
            <a:fld id="{2042195F-45CC-4EB7-8DAF-3030B8F5426C}" type="datetimeFigureOut">
              <a:rPr lang="en-US" smtClean="0"/>
              <a:pPr/>
              <a:t>9/5/2021</a:t>
            </a:fld>
            <a:endParaRPr lang="en-US"/>
          </a:p>
        </p:txBody>
      </p:sp>
    </p:spTree>
    <p:extLst>
      <p:ext uri="{BB962C8B-B14F-4D97-AF65-F5344CB8AC3E}">
        <p14:creationId xmlns:p14="http://schemas.microsoft.com/office/powerpoint/2010/main" val="142569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 name="Footer Placeholder 1">
            <a:extLst>
              <a:ext uri="{FF2B5EF4-FFF2-40B4-BE49-F238E27FC236}">
                <a16:creationId xmlns:a16="http://schemas.microsoft.com/office/drawing/2014/main" id="{881AE96D-EEAF-43AB-9E91-2AAB012868A7}"/>
              </a:ext>
            </a:extLst>
          </p:cNvPr>
          <p:cNvSpPr>
            <a:spLocks noGrp="1"/>
          </p:cNvSpPr>
          <p:nvPr>
            <p:ph type="ftr" sz="quarter" idx="4"/>
          </p:nvPr>
        </p:nvSpPr>
        <p:spPr/>
        <p:txBody>
          <a:bodyPr/>
          <a:lstStyle/>
          <a:p>
            <a:r>
              <a:rPr lang="vi-VN"/>
              <a:t>GVTH: Hồ Thị Lương</a:t>
            </a:r>
            <a:endParaRPr lang="en-US"/>
          </a:p>
        </p:txBody>
      </p:sp>
      <p:sp>
        <p:nvSpPr>
          <p:cNvPr id="3" name="Header Placeholder 2">
            <a:extLst>
              <a:ext uri="{FF2B5EF4-FFF2-40B4-BE49-F238E27FC236}">
                <a16:creationId xmlns:a16="http://schemas.microsoft.com/office/drawing/2014/main" id="{DF57DD99-59E8-4282-A22D-4B3A8EA9BD02}"/>
              </a:ext>
            </a:extLst>
          </p:cNvPr>
          <p:cNvSpPr>
            <a:spLocks noGrp="1"/>
          </p:cNvSpPr>
          <p:nvPr>
            <p:ph type="hdr" sz="quarter"/>
          </p:nvPr>
        </p:nvSpPr>
        <p:spPr/>
        <p:txBody>
          <a:bodyPr/>
          <a:lstStyle/>
          <a:p>
            <a:r>
              <a:rPr lang="vi-VN"/>
              <a:t>Sở GD&amp;ĐT Tp.HCM, Trường THPT Bình Tân, Tổ: Tin học</a:t>
            </a:r>
            <a:endParaRPr lang="en-US"/>
          </a:p>
        </p:txBody>
      </p:sp>
      <p:sp>
        <p:nvSpPr>
          <p:cNvPr id="6" name="Date Placeholder 5"/>
          <p:cNvSpPr>
            <a:spLocks noGrp="1"/>
          </p:cNvSpPr>
          <p:nvPr>
            <p:ph type="dt" idx="10"/>
          </p:nvPr>
        </p:nvSpPr>
        <p:spPr/>
        <p:txBody>
          <a:bodyPr/>
          <a:lstStyle/>
          <a:p>
            <a:fld id="{2042195F-45CC-4EB7-8DAF-3030B8F5426C}" type="datetimeFigureOut">
              <a:rPr lang="en-US" smtClean="0"/>
              <a:pPr/>
              <a:t>9/5/2021</a:t>
            </a:fld>
            <a:endParaRPr lang="en-US"/>
          </a:p>
        </p:txBody>
      </p:sp>
    </p:spTree>
    <p:extLst>
      <p:ext uri="{BB962C8B-B14F-4D97-AF65-F5344CB8AC3E}">
        <p14:creationId xmlns:p14="http://schemas.microsoft.com/office/powerpoint/2010/main" val="1802578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 name="Footer Placeholder 1">
            <a:extLst>
              <a:ext uri="{FF2B5EF4-FFF2-40B4-BE49-F238E27FC236}">
                <a16:creationId xmlns:a16="http://schemas.microsoft.com/office/drawing/2014/main" id="{11784902-5697-4A53-A8BF-5C5EEBB2AFAD}"/>
              </a:ext>
            </a:extLst>
          </p:cNvPr>
          <p:cNvSpPr>
            <a:spLocks noGrp="1"/>
          </p:cNvSpPr>
          <p:nvPr>
            <p:ph type="ftr" sz="quarter" idx="4"/>
          </p:nvPr>
        </p:nvSpPr>
        <p:spPr/>
        <p:txBody>
          <a:bodyPr/>
          <a:lstStyle/>
          <a:p>
            <a:r>
              <a:rPr lang="vi-VN"/>
              <a:t>GVTH: Hồ Thị Lương</a:t>
            </a:r>
            <a:endParaRPr lang="en-US"/>
          </a:p>
        </p:txBody>
      </p:sp>
      <p:sp>
        <p:nvSpPr>
          <p:cNvPr id="3" name="Header Placeholder 2">
            <a:extLst>
              <a:ext uri="{FF2B5EF4-FFF2-40B4-BE49-F238E27FC236}">
                <a16:creationId xmlns:a16="http://schemas.microsoft.com/office/drawing/2014/main" id="{E4470319-4715-4FEF-B91C-2AC2314EF887}"/>
              </a:ext>
            </a:extLst>
          </p:cNvPr>
          <p:cNvSpPr>
            <a:spLocks noGrp="1"/>
          </p:cNvSpPr>
          <p:nvPr>
            <p:ph type="hdr" sz="quarter"/>
          </p:nvPr>
        </p:nvSpPr>
        <p:spPr/>
        <p:txBody>
          <a:bodyPr/>
          <a:lstStyle/>
          <a:p>
            <a:r>
              <a:rPr lang="vi-VN"/>
              <a:t>Sở GD&amp;ĐT Tp.HCM, Trường THPT Bình Tân, Tổ: Tin học</a:t>
            </a:r>
            <a:endParaRPr lang="en-US"/>
          </a:p>
        </p:txBody>
      </p:sp>
      <p:sp>
        <p:nvSpPr>
          <p:cNvPr id="6" name="Date Placeholder 5"/>
          <p:cNvSpPr>
            <a:spLocks noGrp="1"/>
          </p:cNvSpPr>
          <p:nvPr>
            <p:ph type="dt" idx="10"/>
          </p:nvPr>
        </p:nvSpPr>
        <p:spPr/>
        <p:txBody>
          <a:bodyPr/>
          <a:lstStyle/>
          <a:p>
            <a:fld id="{2042195F-45CC-4EB7-8DAF-3030B8F5426C}" type="datetimeFigureOut">
              <a:rPr lang="en-US" smtClean="0"/>
              <a:pPr/>
              <a:t>9/5/2021</a:t>
            </a:fld>
            <a:endParaRPr lang="en-US"/>
          </a:p>
        </p:txBody>
      </p:sp>
    </p:spTree>
    <p:extLst>
      <p:ext uri="{BB962C8B-B14F-4D97-AF65-F5344CB8AC3E}">
        <p14:creationId xmlns:p14="http://schemas.microsoft.com/office/powerpoint/2010/main" val="1363830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 name="Footer Placeholder 1">
            <a:extLst>
              <a:ext uri="{FF2B5EF4-FFF2-40B4-BE49-F238E27FC236}">
                <a16:creationId xmlns:a16="http://schemas.microsoft.com/office/drawing/2014/main" id="{6AFD4F4D-C120-4100-B7E4-60D622414D8F}"/>
              </a:ext>
            </a:extLst>
          </p:cNvPr>
          <p:cNvSpPr>
            <a:spLocks noGrp="1"/>
          </p:cNvSpPr>
          <p:nvPr>
            <p:ph type="ftr" sz="quarter" idx="4"/>
          </p:nvPr>
        </p:nvSpPr>
        <p:spPr/>
        <p:txBody>
          <a:bodyPr/>
          <a:lstStyle/>
          <a:p>
            <a:r>
              <a:rPr lang="vi-VN"/>
              <a:t>GVTH: Hồ Thị Lương</a:t>
            </a:r>
            <a:endParaRPr lang="en-US"/>
          </a:p>
        </p:txBody>
      </p:sp>
      <p:sp>
        <p:nvSpPr>
          <p:cNvPr id="3" name="Header Placeholder 2">
            <a:extLst>
              <a:ext uri="{FF2B5EF4-FFF2-40B4-BE49-F238E27FC236}">
                <a16:creationId xmlns:a16="http://schemas.microsoft.com/office/drawing/2014/main" id="{7E400915-7168-4671-93C9-E6D3D0F33D0F}"/>
              </a:ext>
            </a:extLst>
          </p:cNvPr>
          <p:cNvSpPr>
            <a:spLocks noGrp="1"/>
          </p:cNvSpPr>
          <p:nvPr>
            <p:ph type="hdr" sz="quarter"/>
          </p:nvPr>
        </p:nvSpPr>
        <p:spPr/>
        <p:txBody>
          <a:bodyPr/>
          <a:lstStyle/>
          <a:p>
            <a:r>
              <a:rPr lang="vi-VN"/>
              <a:t>Sở GD&amp;ĐT Tp.HCM, Trường THPT Bình Tân, Tổ: Tin học</a:t>
            </a:r>
            <a:endParaRPr lang="en-US"/>
          </a:p>
        </p:txBody>
      </p:sp>
      <p:sp>
        <p:nvSpPr>
          <p:cNvPr id="6" name="Date Placeholder 5"/>
          <p:cNvSpPr>
            <a:spLocks noGrp="1"/>
          </p:cNvSpPr>
          <p:nvPr>
            <p:ph type="dt" idx="10"/>
          </p:nvPr>
        </p:nvSpPr>
        <p:spPr/>
        <p:txBody>
          <a:bodyPr/>
          <a:lstStyle/>
          <a:p>
            <a:fld id="{2042195F-45CC-4EB7-8DAF-3030B8F5426C}" type="datetimeFigureOut">
              <a:rPr lang="en-US" smtClean="0"/>
              <a:pPr/>
              <a:t>9/5/2021</a:t>
            </a:fld>
            <a:endParaRPr lang="en-US"/>
          </a:p>
        </p:txBody>
      </p:sp>
    </p:spTree>
    <p:extLst>
      <p:ext uri="{BB962C8B-B14F-4D97-AF65-F5344CB8AC3E}">
        <p14:creationId xmlns:p14="http://schemas.microsoft.com/office/powerpoint/2010/main" val="2271921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 name="Footer Placeholder 1">
            <a:extLst>
              <a:ext uri="{FF2B5EF4-FFF2-40B4-BE49-F238E27FC236}">
                <a16:creationId xmlns:a16="http://schemas.microsoft.com/office/drawing/2014/main" id="{1A0CCE9C-6CE1-4F55-9448-7582FDDC7F27}"/>
              </a:ext>
            </a:extLst>
          </p:cNvPr>
          <p:cNvSpPr>
            <a:spLocks noGrp="1"/>
          </p:cNvSpPr>
          <p:nvPr>
            <p:ph type="ftr" sz="quarter" idx="4"/>
          </p:nvPr>
        </p:nvSpPr>
        <p:spPr/>
        <p:txBody>
          <a:bodyPr/>
          <a:lstStyle/>
          <a:p>
            <a:r>
              <a:rPr lang="vi-VN"/>
              <a:t>GVTH: Hồ Thị Lương</a:t>
            </a:r>
            <a:endParaRPr lang="en-US"/>
          </a:p>
        </p:txBody>
      </p:sp>
      <p:sp>
        <p:nvSpPr>
          <p:cNvPr id="3" name="Header Placeholder 2">
            <a:extLst>
              <a:ext uri="{FF2B5EF4-FFF2-40B4-BE49-F238E27FC236}">
                <a16:creationId xmlns:a16="http://schemas.microsoft.com/office/drawing/2014/main" id="{F01AE5F5-5F9D-49BE-8082-9106A996D7B6}"/>
              </a:ext>
            </a:extLst>
          </p:cNvPr>
          <p:cNvSpPr>
            <a:spLocks noGrp="1"/>
          </p:cNvSpPr>
          <p:nvPr>
            <p:ph type="hdr" sz="quarter"/>
          </p:nvPr>
        </p:nvSpPr>
        <p:spPr/>
        <p:txBody>
          <a:bodyPr/>
          <a:lstStyle/>
          <a:p>
            <a:r>
              <a:rPr lang="vi-VN"/>
              <a:t>Sở GD&amp;ĐT Tp.HCM, Trường THPT Bình Tân, Tổ: Tin học</a:t>
            </a:r>
            <a:endParaRPr lang="en-US"/>
          </a:p>
        </p:txBody>
      </p:sp>
      <p:sp>
        <p:nvSpPr>
          <p:cNvPr id="6" name="Date Placeholder 5"/>
          <p:cNvSpPr>
            <a:spLocks noGrp="1"/>
          </p:cNvSpPr>
          <p:nvPr>
            <p:ph type="dt" idx="10"/>
          </p:nvPr>
        </p:nvSpPr>
        <p:spPr/>
        <p:txBody>
          <a:bodyPr/>
          <a:lstStyle/>
          <a:p>
            <a:fld id="{2042195F-45CC-4EB7-8DAF-3030B8F5426C}" type="datetimeFigureOut">
              <a:rPr lang="en-US" smtClean="0"/>
              <a:pPr/>
              <a:t>9/5/2021</a:t>
            </a:fld>
            <a:endParaRPr lang="en-US"/>
          </a:p>
        </p:txBody>
      </p:sp>
    </p:spTree>
    <p:extLst>
      <p:ext uri="{BB962C8B-B14F-4D97-AF65-F5344CB8AC3E}">
        <p14:creationId xmlns:p14="http://schemas.microsoft.com/office/powerpoint/2010/main" val="3283806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 name="Footer Placeholder 1">
            <a:extLst>
              <a:ext uri="{FF2B5EF4-FFF2-40B4-BE49-F238E27FC236}">
                <a16:creationId xmlns:a16="http://schemas.microsoft.com/office/drawing/2014/main" id="{D04EFC8C-5889-4EF3-A877-AE896D75DB1F}"/>
              </a:ext>
            </a:extLst>
          </p:cNvPr>
          <p:cNvSpPr>
            <a:spLocks noGrp="1"/>
          </p:cNvSpPr>
          <p:nvPr>
            <p:ph type="ftr" sz="quarter" idx="4"/>
          </p:nvPr>
        </p:nvSpPr>
        <p:spPr/>
        <p:txBody>
          <a:bodyPr/>
          <a:lstStyle/>
          <a:p>
            <a:r>
              <a:rPr lang="vi-VN"/>
              <a:t>GVTH: Hồ Thị Lương</a:t>
            </a:r>
            <a:endParaRPr lang="en-US"/>
          </a:p>
        </p:txBody>
      </p:sp>
      <p:sp>
        <p:nvSpPr>
          <p:cNvPr id="3" name="Header Placeholder 2">
            <a:extLst>
              <a:ext uri="{FF2B5EF4-FFF2-40B4-BE49-F238E27FC236}">
                <a16:creationId xmlns:a16="http://schemas.microsoft.com/office/drawing/2014/main" id="{0827FBC0-A592-4530-9387-284DB18FEF02}"/>
              </a:ext>
            </a:extLst>
          </p:cNvPr>
          <p:cNvSpPr>
            <a:spLocks noGrp="1"/>
          </p:cNvSpPr>
          <p:nvPr>
            <p:ph type="hdr" sz="quarter"/>
          </p:nvPr>
        </p:nvSpPr>
        <p:spPr/>
        <p:txBody>
          <a:bodyPr/>
          <a:lstStyle/>
          <a:p>
            <a:r>
              <a:rPr lang="vi-VN"/>
              <a:t>Sở GD&amp;ĐT Tp.HCM, Trường THPT Bình Tân, Tổ: Tin học</a:t>
            </a:r>
            <a:endParaRPr lang="en-US"/>
          </a:p>
        </p:txBody>
      </p:sp>
      <p:sp>
        <p:nvSpPr>
          <p:cNvPr id="6" name="Date Placeholder 5"/>
          <p:cNvSpPr>
            <a:spLocks noGrp="1"/>
          </p:cNvSpPr>
          <p:nvPr>
            <p:ph type="dt" idx="10"/>
          </p:nvPr>
        </p:nvSpPr>
        <p:spPr/>
        <p:txBody>
          <a:bodyPr/>
          <a:lstStyle/>
          <a:p>
            <a:fld id="{2042195F-45CC-4EB7-8DAF-3030B8F5426C}" type="datetimeFigureOut">
              <a:rPr lang="en-US" smtClean="0"/>
              <a:pPr/>
              <a:t>9/5/2021</a:t>
            </a:fld>
            <a:endParaRPr lang="en-US"/>
          </a:p>
        </p:txBody>
      </p:sp>
    </p:spTree>
    <p:extLst>
      <p:ext uri="{BB962C8B-B14F-4D97-AF65-F5344CB8AC3E}">
        <p14:creationId xmlns:p14="http://schemas.microsoft.com/office/powerpoint/2010/main" val="1493037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1" name="Google Shape;11;p2"/>
          <p:cNvSpPr txBox="1">
            <a:spLocks noGrp="1"/>
          </p:cNvSpPr>
          <p:nvPr>
            <p:ph type="ctrTitle"/>
          </p:nvPr>
        </p:nvSpPr>
        <p:spPr>
          <a:xfrm>
            <a:off x="914400" y="2655767"/>
            <a:ext cx="6052000" cy="1546400"/>
          </a:xfrm>
          <a:prstGeom prst="rect">
            <a:avLst/>
          </a:prstGeom>
        </p:spPr>
        <p:txBody>
          <a:bodyPr spcFirstLastPara="1" wrap="square" lIns="0" tIns="0" rIns="0" bIns="0" anchor="ctr" anchorCtr="0">
            <a:noAutofit/>
          </a:bodyPr>
          <a:lstStyle>
            <a:lvl1pPr lvl="0">
              <a:spcBef>
                <a:spcPts val="0"/>
              </a:spcBef>
              <a:spcAft>
                <a:spcPts val="0"/>
              </a:spcAft>
              <a:buSzPts val="5000"/>
              <a:buNone/>
              <a:defRPr sz="6667"/>
            </a:lvl1pPr>
            <a:lvl2pPr lvl="1">
              <a:spcBef>
                <a:spcPts val="0"/>
              </a:spcBef>
              <a:spcAft>
                <a:spcPts val="0"/>
              </a:spcAft>
              <a:buSzPts val="5000"/>
              <a:buNone/>
              <a:defRPr sz="6667"/>
            </a:lvl2pPr>
            <a:lvl3pPr lvl="2">
              <a:spcBef>
                <a:spcPts val="0"/>
              </a:spcBef>
              <a:spcAft>
                <a:spcPts val="0"/>
              </a:spcAft>
              <a:buSzPts val="5000"/>
              <a:buNone/>
              <a:defRPr sz="6667"/>
            </a:lvl3pPr>
            <a:lvl4pPr lvl="3">
              <a:spcBef>
                <a:spcPts val="0"/>
              </a:spcBef>
              <a:spcAft>
                <a:spcPts val="0"/>
              </a:spcAft>
              <a:buSzPts val="5000"/>
              <a:buNone/>
              <a:defRPr sz="6667"/>
            </a:lvl4pPr>
            <a:lvl5pPr lvl="4">
              <a:spcBef>
                <a:spcPts val="0"/>
              </a:spcBef>
              <a:spcAft>
                <a:spcPts val="0"/>
              </a:spcAft>
              <a:buSzPts val="5000"/>
              <a:buNone/>
              <a:defRPr sz="6667"/>
            </a:lvl5pPr>
            <a:lvl6pPr lvl="5">
              <a:spcBef>
                <a:spcPts val="0"/>
              </a:spcBef>
              <a:spcAft>
                <a:spcPts val="0"/>
              </a:spcAft>
              <a:buSzPts val="5000"/>
              <a:buNone/>
              <a:defRPr sz="6667"/>
            </a:lvl6pPr>
            <a:lvl7pPr lvl="6">
              <a:spcBef>
                <a:spcPts val="0"/>
              </a:spcBef>
              <a:spcAft>
                <a:spcPts val="0"/>
              </a:spcAft>
              <a:buSzPts val="5000"/>
              <a:buNone/>
              <a:defRPr sz="6667"/>
            </a:lvl7pPr>
            <a:lvl8pPr lvl="7">
              <a:spcBef>
                <a:spcPts val="0"/>
              </a:spcBef>
              <a:spcAft>
                <a:spcPts val="0"/>
              </a:spcAft>
              <a:buSzPts val="5000"/>
              <a:buNone/>
              <a:defRPr sz="6667"/>
            </a:lvl8pPr>
            <a:lvl9pPr lvl="8">
              <a:spcBef>
                <a:spcPts val="0"/>
              </a:spcBef>
              <a:spcAft>
                <a:spcPts val="0"/>
              </a:spcAft>
              <a:buSzPts val="5000"/>
              <a:buNone/>
              <a:defRPr sz="6667"/>
            </a:lvl9pPr>
          </a:lstStyle>
          <a:p>
            <a:endParaRPr/>
          </a:p>
        </p:txBody>
      </p:sp>
    </p:spTree>
    <p:extLst>
      <p:ext uri="{BB962C8B-B14F-4D97-AF65-F5344CB8AC3E}">
        <p14:creationId xmlns:p14="http://schemas.microsoft.com/office/powerpoint/2010/main" val="2894008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2"/>
        <p:cNvGrpSpPr/>
        <p:nvPr/>
      </p:nvGrpSpPr>
      <p:grpSpPr>
        <a:xfrm>
          <a:off x="0" y="0"/>
          <a:ext cx="0" cy="0"/>
          <a:chOff x="0" y="0"/>
          <a:chExt cx="0" cy="0"/>
        </a:xfrm>
      </p:grpSpPr>
      <p:sp>
        <p:nvSpPr>
          <p:cNvPr id="14" name="Google Shape;14;p3"/>
          <p:cNvSpPr txBox="1">
            <a:spLocks noGrp="1"/>
          </p:cNvSpPr>
          <p:nvPr>
            <p:ph type="ctrTitle"/>
          </p:nvPr>
        </p:nvSpPr>
        <p:spPr>
          <a:xfrm>
            <a:off x="914400" y="2212733"/>
            <a:ext cx="5685200" cy="1546400"/>
          </a:xfrm>
          <a:prstGeom prst="rect">
            <a:avLst/>
          </a:prstGeom>
        </p:spPr>
        <p:txBody>
          <a:bodyPr spcFirstLastPara="1" wrap="square" lIns="0" tIns="0" rIns="0" bIns="0" anchor="b" anchorCtr="0">
            <a:noAutofit/>
          </a:bodyPr>
          <a:lstStyle>
            <a:lvl1pPr lvl="0" rtl="0">
              <a:spcBef>
                <a:spcPts val="0"/>
              </a:spcBef>
              <a:spcAft>
                <a:spcPts val="0"/>
              </a:spcAft>
              <a:buSzPts val="3600"/>
              <a:buNone/>
              <a:defRPr sz="48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15" name="Google Shape;15;p3"/>
          <p:cNvSpPr txBox="1">
            <a:spLocks noGrp="1"/>
          </p:cNvSpPr>
          <p:nvPr>
            <p:ph type="subTitle" idx="1"/>
          </p:nvPr>
        </p:nvSpPr>
        <p:spPr>
          <a:xfrm>
            <a:off x="914400" y="3888339"/>
            <a:ext cx="5685200" cy="1046400"/>
          </a:xfrm>
          <a:prstGeom prst="rect">
            <a:avLst/>
          </a:prstGeom>
        </p:spPr>
        <p:txBody>
          <a:bodyPr spcFirstLastPara="1" wrap="square" lIns="0" tIns="0" rIns="0" bIns="0" anchor="t" anchorCtr="0">
            <a:noAutofit/>
          </a:bodyPr>
          <a:lstStyle>
            <a:lvl1pPr lvl="0" rtl="0">
              <a:spcBef>
                <a:spcPts val="0"/>
              </a:spcBef>
              <a:spcAft>
                <a:spcPts val="0"/>
              </a:spcAft>
              <a:buClr>
                <a:schemeClr val="accent4"/>
              </a:buClr>
              <a:buSzPts val="1800"/>
              <a:buNone/>
              <a:defRPr sz="2400">
                <a:solidFill>
                  <a:schemeClr val="accent4"/>
                </a:solidFill>
              </a:defRPr>
            </a:lvl1pPr>
            <a:lvl2pPr lvl="1" rtl="0">
              <a:spcBef>
                <a:spcPts val="0"/>
              </a:spcBef>
              <a:spcAft>
                <a:spcPts val="0"/>
              </a:spcAft>
              <a:buClr>
                <a:schemeClr val="accent4"/>
              </a:buClr>
              <a:buSzPts val="1800"/>
              <a:buNone/>
              <a:defRPr sz="2400">
                <a:solidFill>
                  <a:schemeClr val="accent4"/>
                </a:solidFill>
              </a:defRPr>
            </a:lvl2pPr>
            <a:lvl3pPr lvl="2" rtl="0">
              <a:spcBef>
                <a:spcPts val="0"/>
              </a:spcBef>
              <a:spcAft>
                <a:spcPts val="0"/>
              </a:spcAft>
              <a:buClr>
                <a:schemeClr val="accent4"/>
              </a:buClr>
              <a:buSzPts val="1800"/>
              <a:buNone/>
              <a:defRPr sz="2400">
                <a:solidFill>
                  <a:schemeClr val="accent4"/>
                </a:solidFill>
              </a:defRPr>
            </a:lvl3pPr>
            <a:lvl4pPr lvl="3" rtl="0">
              <a:spcBef>
                <a:spcPts val="0"/>
              </a:spcBef>
              <a:spcAft>
                <a:spcPts val="0"/>
              </a:spcAft>
              <a:buClr>
                <a:schemeClr val="accent4"/>
              </a:buClr>
              <a:buSzPts val="1800"/>
              <a:buNone/>
              <a:defRPr sz="2400">
                <a:solidFill>
                  <a:schemeClr val="accent4"/>
                </a:solidFill>
              </a:defRPr>
            </a:lvl4pPr>
            <a:lvl5pPr lvl="4" rtl="0">
              <a:spcBef>
                <a:spcPts val="0"/>
              </a:spcBef>
              <a:spcAft>
                <a:spcPts val="0"/>
              </a:spcAft>
              <a:buClr>
                <a:schemeClr val="accent4"/>
              </a:buClr>
              <a:buSzPts val="1800"/>
              <a:buNone/>
              <a:defRPr sz="2400">
                <a:solidFill>
                  <a:schemeClr val="accent4"/>
                </a:solidFill>
              </a:defRPr>
            </a:lvl5pPr>
            <a:lvl6pPr lvl="5" rtl="0">
              <a:spcBef>
                <a:spcPts val="0"/>
              </a:spcBef>
              <a:spcAft>
                <a:spcPts val="0"/>
              </a:spcAft>
              <a:buClr>
                <a:schemeClr val="accent4"/>
              </a:buClr>
              <a:buSzPts val="1800"/>
              <a:buNone/>
              <a:defRPr sz="2400">
                <a:solidFill>
                  <a:schemeClr val="accent4"/>
                </a:solidFill>
              </a:defRPr>
            </a:lvl6pPr>
            <a:lvl7pPr lvl="6" rtl="0">
              <a:spcBef>
                <a:spcPts val="0"/>
              </a:spcBef>
              <a:spcAft>
                <a:spcPts val="0"/>
              </a:spcAft>
              <a:buClr>
                <a:schemeClr val="accent4"/>
              </a:buClr>
              <a:buSzPts val="1800"/>
              <a:buNone/>
              <a:defRPr sz="2400">
                <a:solidFill>
                  <a:schemeClr val="accent4"/>
                </a:solidFill>
              </a:defRPr>
            </a:lvl7pPr>
            <a:lvl8pPr lvl="7" rtl="0">
              <a:spcBef>
                <a:spcPts val="0"/>
              </a:spcBef>
              <a:spcAft>
                <a:spcPts val="0"/>
              </a:spcAft>
              <a:buClr>
                <a:schemeClr val="accent4"/>
              </a:buClr>
              <a:buSzPts val="1800"/>
              <a:buNone/>
              <a:defRPr sz="2400">
                <a:solidFill>
                  <a:schemeClr val="accent4"/>
                </a:solidFill>
              </a:defRPr>
            </a:lvl8pPr>
            <a:lvl9pPr lvl="8" rtl="0">
              <a:spcBef>
                <a:spcPts val="0"/>
              </a:spcBef>
              <a:spcAft>
                <a:spcPts val="0"/>
              </a:spcAft>
              <a:buClr>
                <a:schemeClr val="accent4"/>
              </a:buClr>
              <a:buSzPts val="1800"/>
              <a:buNone/>
              <a:defRPr sz="2400">
                <a:solidFill>
                  <a:schemeClr val="accent4"/>
                </a:solidFill>
              </a:defRPr>
            </a:lvl9pPr>
          </a:lstStyle>
          <a:p>
            <a:endParaRPr/>
          </a:p>
        </p:txBody>
      </p:sp>
    </p:spTree>
    <p:extLst>
      <p:ext uri="{BB962C8B-B14F-4D97-AF65-F5344CB8AC3E}">
        <p14:creationId xmlns:p14="http://schemas.microsoft.com/office/powerpoint/2010/main" val="1784715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0000-1234-1234-1234-123412341234}" type="slidenum">
              <a:rPr lang="en" smtClean="0">
                <a:solidFill>
                  <a:srgbClr val="FFFFFF"/>
                </a:solidFill>
              </a:rPr>
              <a:pPr/>
              <a:t>‹#›</a:t>
            </a:fld>
            <a:endParaRPr lang="en">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pPr>
              <a:buClr>
                <a:srgbClr val="000000"/>
              </a:buClr>
              <a:buFont typeface="Arial"/>
              <a:buNone/>
            </a:pPr>
            <a:fld id="{00000000-1234-1234-1234-123412341234}" type="slidenum">
              <a:rPr lang="en" kern="0" smtClean="0">
                <a:solidFill>
                  <a:srgbClr val="FFFFFF"/>
                </a:solidFill>
              </a:rPr>
              <a:pPr>
                <a:buClr>
                  <a:srgbClr val="000000"/>
                </a:buClr>
                <a:buFont typeface="Arial"/>
                <a:buNone/>
              </a:pPr>
              <a:t>‹#›</a:t>
            </a:fld>
            <a:endParaRPr lang="en" kern="0">
              <a:solidFill>
                <a:srgbClr val="FFFFFF"/>
              </a:solidFill>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ransition>
    <p:fade thruBlk="1"/>
  </p:transition>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6.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6.pn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1" name="Google Shape;61;p13"/>
          <p:cNvPicPr preferRelativeResize="0"/>
          <p:nvPr/>
        </p:nvPicPr>
        <p:blipFill>
          <a:blip r:embed="rId3">
            <a:alphaModFix/>
          </a:blip>
          <a:stretch>
            <a:fillRect/>
          </a:stretch>
        </p:blipFill>
        <p:spPr>
          <a:xfrm>
            <a:off x="8069277" y="3700923"/>
            <a:ext cx="2377133" cy="2709000"/>
          </a:xfrm>
          <a:prstGeom prst="rect">
            <a:avLst/>
          </a:prstGeom>
          <a:noFill/>
          <a:ln>
            <a:noFill/>
          </a:ln>
        </p:spPr>
      </p:pic>
      <p:sp>
        <p:nvSpPr>
          <p:cNvPr id="60" name="ii2"/>
          <p:cNvSpPr txBox="1">
            <a:spLocks noGrp="1"/>
          </p:cNvSpPr>
          <p:nvPr>
            <p:ph type="ctrTitle"/>
          </p:nvPr>
        </p:nvSpPr>
        <p:spPr>
          <a:xfrm>
            <a:off x="0" y="2445338"/>
            <a:ext cx="12192000" cy="1546400"/>
          </a:xfrm>
          <a:prstGeom prst="rect">
            <a:avLst/>
          </a:prstGeom>
          <a:solidFill>
            <a:srgbClr val="FFC000"/>
          </a:solidFill>
        </p:spPr>
        <p:txBody>
          <a:bodyPr spcFirstLastPara="1" wrap="square" lIns="0" tIns="0" rIns="0" bIns="0" anchor="ctr" anchorCtr="0">
            <a:noAutofit/>
          </a:bodyPr>
          <a:lstStyle/>
          <a:p>
            <a:pPr algn="ctr"/>
            <a:r>
              <a:rPr lang="en-US" sz="4800" dirty="0" err="1">
                <a:solidFill>
                  <a:schemeClr val="tx1"/>
                </a:solidFill>
                <a:effectLst/>
                <a:latin typeface="Times New Roman" pitchFamily="18" charset="0"/>
                <a:cs typeface="Times New Roman" pitchFamily="18" charset="0"/>
              </a:rPr>
              <a:t>Bài</a:t>
            </a:r>
            <a:r>
              <a:rPr lang="en-US" sz="4800" dirty="0">
                <a:solidFill>
                  <a:schemeClr val="tx1"/>
                </a:solidFill>
                <a:effectLst/>
                <a:latin typeface="Times New Roman" pitchFamily="18" charset="0"/>
                <a:cs typeface="Times New Roman" pitchFamily="18" charset="0"/>
              </a:rPr>
              <a:t> 1. Tin </a:t>
            </a:r>
            <a:r>
              <a:rPr lang="en-US" sz="4800" dirty="0" err="1">
                <a:solidFill>
                  <a:schemeClr val="tx1"/>
                </a:solidFill>
                <a:effectLst/>
                <a:latin typeface="Times New Roman" pitchFamily="18" charset="0"/>
                <a:cs typeface="Times New Roman" pitchFamily="18" charset="0"/>
              </a:rPr>
              <a:t>học</a:t>
            </a:r>
            <a:r>
              <a:rPr lang="en-US" sz="4800" dirty="0">
                <a:solidFill>
                  <a:schemeClr val="tx1"/>
                </a:solidFill>
                <a:effectLst/>
                <a:latin typeface="Times New Roman" pitchFamily="18" charset="0"/>
                <a:cs typeface="Times New Roman" pitchFamily="18" charset="0"/>
              </a:rPr>
              <a:t> </a:t>
            </a:r>
            <a:r>
              <a:rPr lang="en-US" sz="4800" dirty="0" err="1">
                <a:solidFill>
                  <a:schemeClr val="tx1"/>
                </a:solidFill>
                <a:effectLst/>
                <a:latin typeface="Times New Roman" pitchFamily="18" charset="0"/>
                <a:cs typeface="Times New Roman" pitchFamily="18" charset="0"/>
              </a:rPr>
              <a:t>là</a:t>
            </a:r>
            <a:r>
              <a:rPr lang="en-US" sz="4800" dirty="0">
                <a:solidFill>
                  <a:schemeClr val="tx1"/>
                </a:solidFill>
                <a:effectLst/>
                <a:latin typeface="Times New Roman" pitchFamily="18" charset="0"/>
                <a:cs typeface="Times New Roman" pitchFamily="18" charset="0"/>
              </a:rPr>
              <a:t> </a:t>
            </a:r>
            <a:r>
              <a:rPr lang="en-US" sz="4800" dirty="0" err="1">
                <a:solidFill>
                  <a:schemeClr val="tx1"/>
                </a:solidFill>
                <a:effectLst/>
                <a:latin typeface="Times New Roman" pitchFamily="18" charset="0"/>
                <a:cs typeface="Times New Roman" pitchFamily="18" charset="0"/>
              </a:rPr>
              <a:t>một</a:t>
            </a:r>
            <a:r>
              <a:rPr lang="en-US" sz="4800" dirty="0">
                <a:solidFill>
                  <a:schemeClr val="tx1"/>
                </a:solidFill>
                <a:effectLst/>
                <a:latin typeface="Times New Roman" pitchFamily="18" charset="0"/>
                <a:cs typeface="Times New Roman" pitchFamily="18" charset="0"/>
              </a:rPr>
              <a:t> </a:t>
            </a:r>
            <a:r>
              <a:rPr lang="en-US" sz="4800" dirty="0" err="1">
                <a:solidFill>
                  <a:schemeClr val="tx1"/>
                </a:solidFill>
                <a:effectLst/>
                <a:latin typeface="Times New Roman" pitchFamily="18" charset="0"/>
                <a:cs typeface="Times New Roman" pitchFamily="18" charset="0"/>
              </a:rPr>
              <a:t>ngành</a:t>
            </a:r>
            <a:r>
              <a:rPr lang="en-US" sz="4800" dirty="0">
                <a:solidFill>
                  <a:schemeClr val="tx1"/>
                </a:solidFill>
                <a:effectLst/>
                <a:latin typeface="Times New Roman" pitchFamily="18" charset="0"/>
                <a:cs typeface="Times New Roman" pitchFamily="18" charset="0"/>
              </a:rPr>
              <a:t> khoa </a:t>
            </a:r>
            <a:r>
              <a:rPr lang="en-US" sz="4800" dirty="0" err="1">
                <a:solidFill>
                  <a:schemeClr val="tx1"/>
                </a:solidFill>
                <a:effectLst/>
                <a:latin typeface="Times New Roman" pitchFamily="18" charset="0"/>
                <a:cs typeface="Times New Roman" pitchFamily="18" charset="0"/>
              </a:rPr>
              <a:t>học</a:t>
            </a:r>
            <a:br>
              <a:rPr lang="en-US" sz="4800" dirty="0">
                <a:solidFill>
                  <a:schemeClr val="tx1"/>
                </a:solidFill>
                <a:effectLst/>
                <a:latin typeface="Times New Roman" pitchFamily="18" charset="0"/>
                <a:cs typeface="Times New Roman" pitchFamily="18" charset="0"/>
              </a:rPr>
            </a:br>
            <a:r>
              <a:rPr lang="en-US" sz="4800" dirty="0">
                <a:solidFill>
                  <a:schemeClr val="tx1"/>
                </a:solidFill>
                <a:effectLst/>
                <a:latin typeface="Times New Roman" pitchFamily="18" charset="0"/>
                <a:cs typeface="Times New Roman" pitchFamily="18" charset="0"/>
              </a:rPr>
              <a:t>(1 </a:t>
            </a:r>
            <a:r>
              <a:rPr lang="en-US" sz="4800" dirty="0" err="1">
                <a:solidFill>
                  <a:schemeClr val="tx1"/>
                </a:solidFill>
                <a:effectLst/>
                <a:latin typeface="Times New Roman" pitchFamily="18" charset="0"/>
                <a:cs typeface="Times New Roman" pitchFamily="18" charset="0"/>
              </a:rPr>
              <a:t>tiết</a:t>
            </a:r>
            <a:r>
              <a:rPr lang="en-US" sz="4800" dirty="0">
                <a:solidFill>
                  <a:schemeClr val="tx1"/>
                </a:solidFill>
                <a:effectLst/>
                <a:latin typeface="Times New Roman" pitchFamily="18" charset="0"/>
                <a:cs typeface="Times New Roman" pitchFamily="18" charset="0"/>
              </a:rPr>
              <a:t>)</a:t>
            </a:r>
            <a:endParaRPr sz="4800" dirty="0">
              <a:solidFill>
                <a:schemeClr val="tx1"/>
              </a:solidFill>
              <a:effectLst/>
              <a:latin typeface="Times New Roman" pitchFamily="18" charset="0"/>
              <a:cs typeface="Times New Roman" pitchFamily="18" charset="0"/>
            </a:endParaRPr>
          </a:p>
        </p:txBody>
      </p:sp>
      <p:pic>
        <p:nvPicPr>
          <p:cNvPr id="63" name="Google Shape;63;p13"/>
          <p:cNvPicPr preferRelativeResize="0"/>
          <p:nvPr/>
        </p:nvPicPr>
        <p:blipFill>
          <a:blip r:embed="rId4" cstate="print">
            <a:alphaModFix/>
          </a:blip>
          <a:stretch>
            <a:fillRect/>
          </a:stretch>
        </p:blipFill>
        <p:spPr>
          <a:xfrm>
            <a:off x="10125027" y="1179481"/>
            <a:ext cx="642767" cy="700267"/>
          </a:xfrm>
          <a:prstGeom prst="rect">
            <a:avLst/>
          </a:prstGeom>
          <a:noFill/>
          <a:ln>
            <a:noFill/>
          </a:ln>
        </p:spPr>
      </p:pic>
      <p:pic>
        <p:nvPicPr>
          <p:cNvPr id="64" name="Google Shape;64;p13"/>
          <p:cNvPicPr preferRelativeResize="0"/>
          <p:nvPr/>
        </p:nvPicPr>
        <p:blipFill>
          <a:blip r:embed="rId5" cstate="print">
            <a:alphaModFix/>
          </a:blip>
          <a:stretch>
            <a:fillRect/>
          </a:stretch>
        </p:blipFill>
        <p:spPr>
          <a:xfrm>
            <a:off x="5932910" y="5010510"/>
            <a:ext cx="781553" cy="915067"/>
          </a:xfrm>
          <a:prstGeom prst="rect">
            <a:avLst/>
          </a:prstGeom>
          <a:noFill/>
          <a:ln>
            <a:noFill/>
          </a:ln>
        </p:spPr>
      </p:pic>
      <p:pic>
        <p:nvPicPr>
          <p:cNvPr id="65" name="Google Shape;65;p13"/>
          <p:cNvPicPr preferRelativeResize="0"/>
          <p:nvPr/>
        </p:nvPicPr>
        <p:blipFill>
          <a:blip r:embed="rId6" cstate="print">
            <a:alphaModFix/>
          </a:blip>
          <a:stretch>
            <a:fillRect/>
          </a:stretch>
        </p:blipFill>
        <p:spPr>
          <a:xfrm>
            <a:off x="11205866" y="4832586"/>
            <a:ext cx="429133" cy="597900"/>
          </a:xfrm>
          <a:prstGeom prst="rect">
            <a:avLst/>
          </a:prstGeom>
          <a:noFill/>
          <a:ln>
            <a:noFill/>
          </a:ln>
        </p:spPr>
      </p:pic>
      <p:pic>
        <p:nvPicPr>
          <p:cNvPr id="66" name="Google Shape;66;p13"/>
          <p:cNvPicPr preferRelativeResize="0"/>
          <p:nvPr/>
        </p:nvPicPr>
        <p:blipFill>
          <a:blip r:embed="rId6" cstate="print">
            <a:alphaModFix/>
          </a:blip>
          <a:stretch>
            <a:fillRect/>
          </a:stretch>
        </p:blipFill>
        <p:spPr>
          <a:xfrm>
            <a:off x="11552791" y="5010510"/>
            <a:ext cx="429133" cy="597900"/>
          </a:xfrm>
          <a:prstGeom prst="rect">
            <a:avLst/>
          </a:prstGeom>
          <a:noFill/>
          <a:ln>
            <a:noFill/>
          </a:ln>
        </p:spPr>
      </p:pic>
      <p:sp>
        <p:nvSpPr>
          <p:cNvPr id="11" name="ii1">
            <a:extLst>
              <a:ext uri="{FF2B5EF4-FFF2-40B4-BE49-F238E27FC236}">
                <a16:creationId xmlns:a16="http://schemas.microsoft.com/office/drawing/2014/main" id="{3A942565-7224-42AE-B19A-B56F905E6772}"/>
              </a:ext>
            </a:extLst>
          </p:cNvPr>
          <p:cNvSpPr txBox="1">
            <a:spLocks/>
          </p:cNvSpPr>
          <p:nvPr/>
        </p:nvSpPr>
        <p:spPr>
          <a:xfrm>
            <a:off x="0" y="721014"/>
            <a:ext cx="11981924" cy="15464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1pPr>
            <a:lvl2pPr marR="0" lvl="1"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2pPr>
            <a:lvl3pPr marR="0" lvl="2"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3pPr>
            <a:lvl4pPr marR="0" lvl="3"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4pPr>
            <a:lvl5pPr marR="0" lvl="4"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5pPr>
            <a:lvl6pPr marR="0" lvl="5"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6pPr>
            <a:lvl7pPr marR="0" lvl="6"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7pPr>
            <a:lvl8pPr marR="0" lvl="7"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8pPr>
            <a:lvl9pPr marR="0" lvl="8" algn="l" rtl="0">
              <a:lnSpc>
                <a:spcPct val="100000"/>
              </a:lnSpc>
              <a:spcBef>
                <a:spcPts val="0"/>
              </a:spcBef>
              <a:spcAft>
                <a:spcPts val="0"/>
              </a:spcAft>
              <a:buClr>
                <a:schemeClr val="lt1"/>
              </a:buClr>
              <a:buSzPts val="5000"/>
              <a:buFont typeface="Lexend Deca"/>
              <a:buNone/>
              <a:defRPr sz="6667" b="1" i="0" u="none" strike="noStrike" cap="none">
                <a:solidFill>
                  <a:schemeClr val="lt1"/>
                </a:solidFill>
                <a:latin typeface="Lexend Deca"/>
                <a:ea typeface="Lexend Deca"/>
                <a:cs typeface="Lexend Deca"/>
                <a:sym typeface="Lexend Deca"/>
              </a:defRPr>
            </a:lvl9pPr>
          </a:lstStyle>
          <a:p>
            <a:pPr algn="ctr"/>
            <a:r>
              <a:rPr lang="en-US" sz="4400" kern="0" dirty="0" err="1">
                <a:solidFill>
                  <a:schemeClr val="tx2">
                    <a:lumMod val="10000"/>
                  </a:schemeClr>
                </a:solidFill>
              </a:rPr>
              <a:t>Chương</a:t>
            </a:r>
            <a:r>
              <a:rPr lang="en-US" sz="4400" kern="0" dirty="0">
                <a:solidFill>
                  <a:schemeClr val="tx2">
                    <a:lumMod val="10000"/>
                  </a:schemeClr>
                </a:solidFill>
              </a:rPr>
              <a:t> I. </a:t>
            </a:r>
            <a:r>
              <a:rPr lang="en-US" sz="4400" kern="0" dirty="0" err="1">
                <a:solidFill>
                  <a:schemeClr val="tx2">
                    <a:lumMod val="10000"/>
                  </a:schemeClr>
                </a:solidFill>
              </a:rPr>
              <a:t>Một</a:t>
            </a:r>
            <a:r>
              <a:rPr lang="en-US" sz="4400" kern="0" dirty="0">
                <a:solidFill>
                  <a:schemeClr val="tx2">
                    <a:lumMod val="10000"/>
                  </a:schemeClr>
                </a:solidFill>
              </a:rPr>
              <a:t> </a:t>
            </a:r>
            <a:r>
              <a:rPr lang="en-US" sz="4400" kern="0" dirty="0" err="1">
                <a:solidFill>
                  <a:schemeClr val="tx2">
                    <a:lumMod val="10000"/>
                  </a:schemeClr>
                </a:solidFill>
              </a:rPr>
              <a:t>số</a:t>
            </a:r>
            <a:r>
              <a:rPr lang="en-US" sz="4400" kern="0" dirty="0">
                <a:solidFill>
                  <a:schemeClr val="tx2">
                    <a:lumMod val="10000"/>
                  </a:schemeClr>
                </a:solidFill>
              </a:rPr>
              <a:t> </a:t>
            </a:r>
            <a:r>
              <a:rPr lang="en-US" sz="4400" kern="0" dirty="0" err="1">
                <a:solidFill>
                  <a:schemeClr val="tx2">
                    <a:lumMod val="10000"/>
                  </a:schemeClr>
                </a:solidFill>
              </a:rPr>
              <a:t>khái</a:t>
            </a:r>
            <a:r>
              <a:rPr lang="en-US" sz="4400" kern="0" dirty="0">
                <a:solidFill>
                  <a:schemeClr val="tx2">
                    <a:lumMod val="10000"/>
                  </a:schemeClr>
                </a:solidFill>
              </a:rPr>
              <a:t> </a:t>
            </a:r>
            <a:r>
              <a:rPr lang="en-US" sz="4400" kern="0" dirty="0" err="1">
                <a:solidFill>
                  <a:schemeClr val="tx2">
                    <a:lumMod val="10000"/>
                  </a:schemeClr>
                </a:solidFill>
              </a:rPr>
              <a:t>niệm</a:t>
            </a:r>
            <a:r>
              <a:rPr lang="en-US" sz="4400" kern="0" dirty="0">
                <a:solidFill>
                  <a:schemeClr val="tx2">
                    <a:lumMod val="10000"/>
                  </a:schemeClr>
                </a:solidFill>
              </a:rPr>
              <a:t> </a:t>
            </a:r>
            <a:r>
              <a:rPr lang="en-US" sz="4400" kern="0" dirty="0" err="1">
                <a:solidFill>
                  <a:schemeClr val="tx2">
                    <a:lumMod val="10000"/>
                  </a:schemeClr>
                </a:solidFill>
              </a:rPr>
              <a:t>cơ</a:t>
            </a:r>
            <a:r>
              <a:rPr lang="en-US" sz="4400" kern="0" dirty="0">
                <a:solidFill>
                  <a:schemeClr val="tx2">
                    <a:lumMod val="10000"/>
                  </a:schemeClr>
                </a:solidFill>
              </a:rPr>
              <a:t> </a:t>
            </a:r>
            <a:r>
              <a:rPr lang="en-US" sz="4400" kern="0" dirty="0" err="1">
                <a:solidFill>
                  <a:schemeClr val="tx2">
                    <a:lumMod val="10000"/>
                  </a:schemeClr>
                </a:solidFill>
              </a:rPr>
              <a:t>bản</a:t>
            </a:r>
            <a:r>
              <a:rPr lang="en-US" sz="4400" kern="0" dirty="0">
                <a:solidFill>
                  <a:schemeClr val="tx2">
                    <a:lumMod val="10000"/>
                  </a:schemeClr>
                </a:solidFill>
              </a:rPr>
              <a:t> </a:t>
            </a:r>
          </a:p>
          <a:p>
            <a:pPr algn="ctr"/>
            <a:r>
              <a:rPr lang="en-US" sz="4400" kern="0" dirty="0" err="1">
                <a:solidFill>
                  <a:schemeClr val="tx2">
                    <a:lumMod val="10000"/>
                  </a:schemeClr>
                </a:solidFill>
              </a:rPr>
              <a:t>của</a:t>
            </a:r>
            <a:r>
              <a:rPr lang="en-US" sz="4400" kern="0" dirty="0">
                <a:solidFill>
                  <a:schemeClr val="tx2">
                    <a:lumMod val="10000"/>
                  </a:schemeClr>
                </a:solidFill>
              </a:rPr>
              <a:t> tin </a:t>
            </a:r>
            <a:r>
              <a:rPr lang="en-US" sz="4400" kern="0" dirty="0" err="1">
                <a:solidFill>
                  <a:schemeClr val="tx2">
                    <a:lumMod val="10000"/>
                  </a:schemeClr>
                </a:solidFill>
              </a:rPr>
              <a:t>học</a:t>
            </a:r>
            <a:endParaRPr lang="en-US" sz="4400" kern="0" dirty="0">
              <a:solidFill>
                <a:schemeClr val="tx2">
                  <a:lumMod val="10000"/>
                </a:schemeClr>
              </a:solidFill>
            </a:endParaRPr>
          </a:p>
        </p:txBody>
      </p:sp>
      <p:sp>
        <p:nvSpPr>
          <p:cNvPr id="13" name="TextBox 12">
            <a:extLst>
              <a:ext uri="{FF2B5EF4-FFF2-40B4-BE49-F238E27FC236}">
                <a16:creationId xmlns:a16="http://schemas.microsoft.com/office/drawing/2014/main" id="{D496049D-5E0D-400F-AE27-1F117B8B9B31}"/>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extLst>
      <p:ext uri="{BB962C8B-B14F-4D97-AF65-F5344CB8AC3E}">
        <p14:creationId xmlns:p14="http://schemas.microsoft.com/office/powerpoint/2010/main" val="18294732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25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anim calcmode="lin" valueType="num">
                                      <p:cBhvr>
                                        <p:cTn id="8" dur="500" fill="hold"/>
                                        <p:tgtEl>
                                          <p:spTgt spid="60"/>
                                        </p:tgtEl>
                                        <p:attrNameLst>
                                          <p:attrName>ppt_x</p:attrName>
                                        </p:attrNameLst>
                                      </p:cBhvr>
                                      <p:tavLst>
                                        <p:tav tm="0">
                                          <p:val>
                                            <p:strVal val="#ppt_x"/>
                                          </p:val>
                                        </p:tav>
                                        <p:tav tm="100000">
                                          <p:val>
                                            <p:strVal val="#ppt_x"/>
                                          </p:val>
                                        </p:tav>
                                      </p:tavLst>
                                    </p:anim>
                                    <p:anim calcmode="lin" valueType="num">
                                      <p:cBhvr>
                                        <p:cTn id="9" dur="5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 calcmode="lin" valueType="num">
                                      <p:cBhvr>
                                        <p:cTn id="16" dur="500" fill="hold"/>
                                        <p:tgtEl>
                                          <p:spTgt spid="11"/>
                                        </p:tgtEl>
                                        <p:attrNameLst>
                                          <p:attrName>style.rotation</p:attrName>
                                        </p:attrNameLst>
                                      </p:cBhvr>
                                      <p:tavLst>
                                        <p:tav tm="0">
                                          <p:val>
                                            <p:fltVal val="90"/>
                                          </p:val>
                                        </p:tav>
                                        <p:tav tm="100000">
                                          <p:val>
                                            <p:fltVal val="0"/>
                                          </p:val>
                                        </p:tav>
                                      </p:tavLst>
                                    </p:anim>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573024"/>
            <a:ext cx="11474616" cy="563231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3657600" algn="l"/>
              </a:tabLst>
            </a:pPr>
            <a:r>
              <a:rPr kumimoji="0" lang="en-US" sz="20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en-US" sz="20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7:</a:t>
            </a:r>
            <a:r>
              <a:rPr kumimoji="0" lang="en-US" sz="2000" b="0"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Nền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văn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minh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gắn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liền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loại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cụ</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nào</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Động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cơ</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hơi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nước</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B.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thoại</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tử</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D.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phát</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en-US" sz="20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8:</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Trong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những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tình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huống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nào</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sau</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đây</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thực</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việc</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tốt</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hơn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con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phân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tích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tâm</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lí</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một</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con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người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B.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chuẩn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đoán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bệnh</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Khi</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thực</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hiện</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một</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phép</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toán</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phức</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tạp</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D.Khi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dịch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một</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tài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liệu</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en-US" sz="20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9:</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Phát</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biểu</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nào</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dưới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đây</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về</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khả</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năng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của</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là</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phù</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hợp</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nhất</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p>
          <a:p>
            <a:pPr marL="0" marR="0" lvl="0" indent="0" defTabSz="914400" rtl="0" eaLnBrk="0" fontAlgn="base" latinLnBrk="0" hangingPunct="0">
              <a:lnSpc>
                <a:spcPct val="150000"/>
              </a:lnSpc>
              <a:spcBef>
                <a:spcPct val="0"/>
              </a:spcBef>
              <a:spcAft>
                <a:spcPct val="0"/>
              </a:spcAft>
              <a:buClrTx/>
              <a:buSzTx/>
              <a:buFontTx/>
              <a:buNone/>
              <a:tabLst>
                <a:tab pos="3657600" algn="l"/>
              </a:tabLst>
            </a:pP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Giải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trí</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B.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Công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cụ</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xử</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lí</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Lập</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trình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soạn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thảo</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văn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bản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D. A, B, C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đều</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đúng</a:t>
            </a:r>
            <a:endPar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en-US" sz="20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10:</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Chọn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nhóm</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từ</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thích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hợp</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điền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vào</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đoạn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sau</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Ngành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học</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gắn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liền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với</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tử</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Sự</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phát</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triển</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sử</a:t>
            </a:r>
            <a:r>
              <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B.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Sử</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tiêu</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thụ</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Sự</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phát</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triển</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tiêu</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thụ</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D.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Tiêu</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thụ</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sự</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phát</a:t>
            </a:r>
            <a:r>
              <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triển</a:t>
            </a:r>
            <a:endParaRPr kumimoji="0" lang="en-US" sz="20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p:txBody>
      </p:sp>
      <p:sp>
        <p:nvSpPr>
          <p:cNvPr id="5" name="Title 1"/>
          <p:cNvSpPr>
            <a:spLocks noGrp="1"/>
          </p:cNvSpPr>
          <p:nvPr>
            <p:ph type="ctrTitle"/>
          </p:nvPr>
        </p:nvSpPr>
        <p:spPr>
          <a:xfrm>
            <a:off x="0" y="-6211"/>
            <a:ext cx="12192000" cy="615811"/>
          </a:xfrm>
          <a:solidFill>
            <a:srgbClr val="FFC000"/>
          </a:solidFill>
        </p:spPr>
        <p:txBody>
          <a:bodyPr/>
          <a:lstStyle/>
          <a:p>
            <a:r>
              <a:rPr lang="en-US" sz="3200" u="sng" dirty="0" err="1">
                <a:solidFill>
                  <a:schemeClr val="tx2">
                    <a:lumMod val="10000"/>
                  </a:schemeClr>
                </a:solidFill>
                <a:effectLst/>
                <a:latin typeface="Times New Roman" pitchFamily="18" charset="0"/>
                <a:cs typeface="Times New Roman" pitchFamily="18" charset="0"/>
              </a:rPr>
              <a:t>Câu</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hỏi</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trắc</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nghiệm</a:t>
            </a:r>
            <a:endParaRPr lang="en-US" sz="3200" u="sng" dirty="0">
              <a:solidFill>
                <a:schemeClr val="tx2">
                  <a:lumMod val="10000"/>
                </a:schemeClr>
              </a:solidFill>
              <a:effectLst/>
              <a:latin typeface="Times New Roman" pitchFamily="18" charset="0"/>
              <a:cs typeface="Times New Roman" pitchFamily="18" charset="0"/>
            </a:endParaRPr>
          </a:p>
        </p:txBody>
      </p:sp>
      <p:sp>
        <p:nvSpPr>
          <p:cNvPr id="6" name="TextBox 5">
            <a:extLst>
              <a:ext uri="{FF2B5EF4-FFF2-40B4-BE49-F238E27FC236}">
                <a16:creationId xmlns:a16="http://schemas.microsoft.com/office/drawing/2014/main" id="{4FF8C52D-57E5-4BC5-8369-CF622A0A76FC}"/>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881370F-477B-4788-920D-E271BAF32B39}"/>
              </a:ext>
            </a:extLst>
          </p:cNvPr>
          <p:cNvSpPr>
            <a:spLocks noGrp="1"/>
          </p:cNvSpPr>
          <p:nvPr>
            <p:ph idx="1"/>
          </p:nvPr>
        </p:nvSpPr>
        <p:spPr>
          <a:xfrm>
            <a:off x="609600" y="1481329"/>
            <a:ext cx="10972800" cy="3710103"/>
          </a:xfrm>
        </p:spPr>
        <p:txBody>
          <a:bodyPr/>
          <a:lstStyle/>
          <a:p>
            <a:pPr>
              <a:lnSpc>
                <a:spcPct val="200000"/>
              </a:lnSpc>
              <a:buFont typeface="Wingdings" panose="05000000000000000000" pitchFamily="2" charset="2"/>
              <a:buChar char="q"/>
            </a:pP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triển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học</a:t>
            </a:r>
            <a:endParaRPr lang="en-US"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q"/>
            </a:pP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đặt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trò</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tử</a:t>
            </a:r>
            <a:endParaRPr lang="en-US"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q"/>
            </a:pPr>
            <a:r>
              <a:rPr lang="en-US" dirty="0" err="1">
                <a:latin typeface="Times New Roman" panose="02020603050405020304" pitchFamily="18" charset="0"/>
                <a:cs typeface="Times New Roman" panose="02020603050405020304" pitchFamily="18" charset="0"/>
              </a:rPr>
              <a:t>Biết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học</a:t>
            </a:r>
            <a:endParaRPr lang="en-US" dirty="0">
              <a:latin typeface="Times New Roman" panose="02020603050405020304" pitchFamily="18" charset="0"/>
              <a:cs typeface="Times New Roman" panose="02020603050405020304" pitchFamily="18" charset="0"/>
            </a:endParaRPr>
          </a:p>
          <a:p>
            <a:pPr>
              <a:lnSpc>
                <a:spcPct val="200000"/>
              </a:lnSpc>
              <a:buFont typeface="Wingdings" panose="05000000000000000000" pitchFamily="2" charset="2"/>
              <a:buChar char="q"/>
            </a:pPr>
            <a:endParaRPr lang="vi-VN"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18EE94A5-916C-4564-959D-FBF91ADAE248}"/>
              </a:ext>
            </a:extLst>
          </p:cNvPr>
          <p:cNvSpPr/>
          <p:nvPr/>
        </p:nvSpPr>
        <p:spPr>
          <a:xfrm>
            <a:off x="2514599" y="228600"/>
            <a:ext cx="5611761" cy="523220"/>
          </a:xfrm>
          <a:prstGeom prst="rect">
            <a:avLst/>
          </a:prstGeom>
          <a:noFill/>
          <a:effectLst>
            <a:glow rad="63500">
              <a:schemeClr val="accent1">
                <a:satMod val="175000"/>
                <a:alpha val="40000"/>
              </a:schemeClr>
            </a:glow>
          </a:effectLst>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defRPr/>
            </a:pPr>
            <a:r>
              <a:rPr lang="en-US" sz="2800" b="1" dirty="0" err="1">
                <a:ln w="11430"/>
                <a:solidFill>
                  <a:srgbClr val="FF0000"/>
                </a:soli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Mục</a:t>
            </a:r>
            <a:r>
              <a:rPr lang="en-US" sz="2800" b="1" dirty="0">
                <a:ln w="11430"/>
                <a:solidFill>
                  <a:srgbClr val="FF0000"/>
                </a:soli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 </a:t>
            </a:r>
            <a:r>
              <a:rPr lang="en-US" sz="2800" b="1" dirty="0" err="1">
                <a:ln w="11430"/>
                <a:solidFill>
                  <a:srgbClr val="FF0000"/>
                </a:soli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đích</a:t>
            </a:r>
            <a:r>
              <a:rPr lang="en-US" sz="2800" b="1" dirty="0">
                <a:ln w="11430"/>
                <a:solidFill>
                  <a:srgbClr val="FF0000"/>
                </a:soli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 </a:t>
            </a:r>
            <a:r>
              <a:rPr lang="en-US" sz="2800" b="1" dirty="0" err="1">
                <a:ln w="11430"/>
                <a:solidFill>
                  <a:srgbClr val="FF0000"/>
                </a:soli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yêu</a:t>
            </a:r>
            <a:r>
              <a:rPr lang="en-US" sz="2800" b="1" dirty="0">
                <a:ln w="11430"/>
                <a:solidFill>
                  <a:srgbClr val="FF0000"/>
                </a:soli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 </a:t>
            </a:r>
            <a:r>
              <a:rPr lang="en-US" sz="2800" b="1" dirty="0" err="1">
                <a:ln w="11430"/>
                <a:solidFill>
                  <a:srgbClr val="FF0000"/>
                </a:soli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rPr>
              <a:t>cầu</a:t>
            </a:r>
            <a:endParaRPr lang="en-US" sz="2800" b="1" dirty="0">
              <a:ln w="11430"/>
              <a:solidFill>
                <a:srgbClr val="FF0000"/>
              </a:solidFill>
              <a:effectLst>
                <a:outerShdw blurRad="80000" dist="40000" dir="5040000" algn="tl">
                  <a:srgbClr val="000000">
                    <a:alpha val="30000"/>
                  </a:srgbClr>
                </a:outerShdw>
              </a:effectLst>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609D077-5B5F-494D-A4D3-15B2C4B5C38A}"/>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extLst>
      <p:ext uri="{BB962C8B-B14F-4D97-AF65-F5344CB8AC3E}">
        <p14:creationId xmlns:p14="http://schemas.microsoft.com/office/powerpoint/2010/main" val="1153684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2" name="Google Shape;62;p13"/>
          <p:cNvPicPr preferRelativeResize="0"/>
          <p:nvPr/>
        </p:nvPicPr>
        <p:blipFill>
          <a:blip r:embed="rId3" cstate="print">
            <a:alphaModFix/>
          </a:blip>
          <a:stretch>
            <a:fillRect/>
          </a:stretch>
        </p:blipFill>
        <p:spPr>
          <a:xfrm>
            <a:off x="697551" y="2023235"/>
            <a:ext cx="883333" cy="968733"/>
          </a:xfrm>
          <a:prstGeom prst="rect">
            <a:avLst/>
          </a:prstGeom>
          <a:noFill/>
          <a:ln>
            <a:noFill/>
          </a:ln>
        </p:spPr>
      </p:pic>
      <p:pic>
        <p:nvPicPr>
          <p:cNvPr id="63" name="Google Shape;63;p13"/>
          <p:cNvPicPr preferRelativeResize="0"/>
          <p:nvPr/>
        </p:nvPicPr>
        <p:blipFill>
          <a:blip r:embed="rId4" cstate="print">
            <a:alphaModFix/>
          </a:blip>
          <a:stretch>
            <a:fillRect/>
          </a:stretch>
        </p:blipFill>
        <p:spPr>
          <a:xfrm>
            <a:off x="10125027" y="1179481"/>
            <a:ext cx="642767" cy="700267"/>
          </a:xfrm>
          <a:prstGeom prst="rect">
            <a:avLst/>
          </a:prstGeom>
          <a:noFill/>
          <a:ln>
            <a:noFill/>
          </a:ln>
        </p:spPr>
      </p:pic>
      <p:pic>
        <p:nvPicPr>
          <p:cNvPr id="64" name="Google Shape;64;p13"/>
          <p:cNvPicPr preferRelativeResize="0"/>
          <p:nvPr/>
        </p:nvPicPr>
        <p:blipFill>
          <a:blip r:embed="rId5" cstate="print">
            <a:alphaModFix/>
          </a:blip>
          <a:stretch>
            <a:fillRect/>
          </a:stretch>
        </p:blipFill>
        <p:spPr>
          <a:xfrm>
            <a:off x="7495590" y="5379435"/>
            <a:ext cx="781553" cy="915067"/>
          </a:xfrm>
          <a:prstGeom prst="rect">
            <a:avLst/>
          </a:prstGeom>
          <a:noFill/>
          <a:ln>
            <a:noFill/>
          </a:ln>
        </p:spPr>
      </p:pic>
      <p:pic>
        <p:nvPicPr>
          <p:cNvPr id="65" name="Google Shape;65;p13"/>
          <p:cNvPicPr preferRelativeResize="0"/>
          <p:nvPr/>
        </p:nvPicPr>
        <p:blipFill>
          <a:blip r:embed="rId6" cstate="print">
            <a:alphaModFix/>
          </a:blip>
          <a:stretch>
            <a:fillRect/>
          </a:stretch>
        </p:blipFill>
        <p:spPr>
          <a:xfrm>
            <a:off x="11205866" y="4832586"/>
            <a:ext cx="429133" cy="597900"/>
          </a:xfrm>
          <a:prstGeom prst="rect">
            <a:avLst/>
          </a:prstGeom>
          <a:noFill/>
          <a:ln>
            <a:noFill/>
          </a:ln>
        </p:spPr>
      </p:pic>
      <p:pic>
        <p:nvPicPr>
          <p:cNvPr id="66" name="Google Shape;66;p13"/>
          <p:cNvPicPr preferRelativeResize="0"/>
          <p:nvPr/>
        </p:nvPicPr>
        <p:blipFill>
          <a:blip r:embed="rId6" cstate="print">
            <a:alphaModFix/>
          </a:blip>
          <a:stretch>
            <a:fillRect/>
          </a:stretch>
        </p:blipFill>
        <p:spPr>
          <a:xfrm>
            <a:off x="11552791" y="5010510"/>
            <a:ext cx="429133" cy="597900"/>
          </a:xfrm>
          <a:prstGeom prst="rect">
            <a:avLst/>
          </a:prstGeom>
          <a:noFill/>
          <a:ln>
            <a:noFill/>
          </a:ln>
        </p:spPr>
      </p:pic>
      <p:pic>
        <p:nvPicPr>
          <p:cNvPr id="4" name="Picture 3"/>
          <p:cNvPicPr>
            <a:picLocks noChangeAspect="1"/>
          </p:cNvPicPr>
          <p:nvPr/>
        </p:nvPicPr>
        <p:blipFill>
          <a:blip r:embed="rId7"/>
          <a:stretch>
            <a:fillRect/>
          </a:stretch>
        </p:blipFill>
        <p:spPr>
          <a:xfrm>
            <a:off x="208284" y="2403833"/>
            <a:ext cx="445047" cy="414564"/>
          </a:xfrm>
          <a:prstGeom prst="rect">
            <a:avLst/>
          </a:prstGeom>
        </p:spPr>
      </p:pic>
      <p:sp>
        <p:nvSpPr>
          <p:cNvPr id="3" name="TextBox 2"/>
          <p:cNvSpPr txBox="1"/>
          <p:nvPr/>
        </p:nvSpPr>
        <p:spPr>
          <a:xfrm>
            <a:off x="1580884" y="2074437"/>
            <a:ext cx="9518916" cy="1200329"/>
          </a:xfrm>
          <a:prstGeom prst="rect">
            <a:avLst/>
          </a:prstGeom>
          <a:noFill/>
        </p:spPr>
        <p:txBody>
          <a:bodyPr wrap="square" rtlCol="0">
            <a:spAutoFit/>
          </a:bodyPr>
          <a:lstStyle/>
          <a:p>
            <a:r>
              <a:rPr lang="vi-VN" sz="2400" dirty="0">
                <a:solidFill>
                  <a:schemeClr val="tx2">
                    <a:lumMod val="10000"/>
                  </a:schemeClr>
                </a:solidFill>
                <a:latin typeface="Times New Roman" pitchFamily="18" charset="0"/>
                <a:cs typeface="Times New Roman" pitchFamily="18" charset="0"/>
              </a:rPr>
              <a:t>Tin học được hình thành và phát triển thành một ngành khoa học độc lập</a:t>
            </a:r>
            <a:r>
              <a:rPr lang="en-US" sz="2400" dirty="0">
                <a:solidFill>
                  <a:schemeClr val="tx2">
                    <a:lumMod val="10000"/>
                  </a:schemeClr>
                </a:solidFill>
                <a:latin typeface="Times New Roman" pitchFamily="18" charset="0"/>
                <a:cs typeface="Times New Roman" pitchFamily="18" charset="0"/>
              </a:rPr>
              <a:t> </a:t>
            </a:r>
            <a:r>
              <a:rPr lang="vi-VN" sz="2400" dirty="0">
                <a:solidFill>
                  <a:schemeClr val="tx2">
                    <a:lumMod val="10000"/>
                  </a:schemeClr>
                </a:solidFill>
                <a:latin typeface="Times New Roman" pitchFamily="18" charset="0"/>
                <a:cs typeface="Times New Roman" pitchFamily="18" charset="0"/>
              </a:rPr>
              <a:t>có </a:t>
            </a:r>
            <a:r>
              <a:rPr lang="vi-VN" sz="2400" u="sng" dirty="0">
                <a:solidFill>
                  <a:schemeClr val="tx2">
                    <a:lumMod val="10000"/>
                  </a:schemeClr>
                </a:solidFill>
                <a:latin typeface="Times New Roman" pitchFamily="18" charset="0"/>
                <a:cs typeface="Times New Roman" pitchFamily="18" charset="0"/>
              </a:rPr>
              <a:t>nội dung, mục tiêu, phương pháp </a:t>
            </a:r>
            <a:r>
              <a:rPr lang="vi-VN" sz="2400" dirty="0">
                <a:solidFill>
                  <a:schemeClr val="tx2">
                    <a:lumMod val="10000"/>
                  </a:schemeClr>
                </a:solidFill>
                <a:latin typeface="Times New Roman" pitchFamily="18" charset="0"/>
                <a:cs typeface="Times New Roman" pitchFamily="18" charset="0"/>
              </a:rPr>
              <a:t>nghiên cứu riêng</a:t>
            </a:r>
            <a:r>
              <a:rPr lang="en-US" sz="2400" dirty="0">
                <a:solidFill>
                  <a:schemeClr val="tx2">
                    <a:lumMod val="10000"/>
                  </a:schemeClr>
                </a:solidFill>
                <a:latin typeface="Times New Roman" pitchFamily="18" charset="0"/>
                <a:cs typeface="Times New Roman" pitchFamily="18" charset="0"/>
              </a:rPr>
              <a:t>;</a:t>
            </a:r>
          </a:p>
          <a:p>
            <a:r>
              <a:rPr lang="en-US" sz="2400" dirty="0">
                <a:solidFill>
                  <a:schemeClr val="tx2">
                    <a:lumMod val="10000"/>
                  </a:schemeClr>
                </a:solidFill>
                <a:latin typeface="Times New Roman" pitchFamily="18" charset="0"/>
                <a:cs typeface="Times New Roman" pitchFamily="18" charset="0"/>
              </a:rPr>
              <a:t> </a:t>
            </a:r>
          </a:p>
        </p:txBody>
      </p:sp>
      <p:pic>
        <p:nvPicPr>
          <p:cNvPr id="39" name="Google Shape;62;p13"/>
          <p:cNvPicPr preferRelativeResize="0"/>
          <p:nvPr/>
        </p:nvPicPr>
        <p:blipFill>
          <a:blip r:embed="rId3" cstate="print">
            <a:alphaModFix/>
          </a:blip>
          <a:stretch>
            <a:fillRect/>
          </a:stretch>
        </p:blipFill>
        <p:spPr>
          <a:xfrm>
            <a:off x="802683" y="3092822"/>
            <a:ext cx="883333" cy="968733"/>
          </a:xfrm>
          <a:prstGeom prst="rect">
            <a:avLst/>
          </a:prstGeom>
          <a:noFill/>
          <a:ln>
            <a:noFill/>
          </a:ln>
        </p:spPr>
      </p:pic>
      <p:sp>
        <p:nvSpPr>
          <p:cNvPr id="40" name="TextBox 39"/>
          <p:cNvSpPr txBox="1"/>
          <p:nvPr/>
        </p:nvSpPr>
        <p:spPr>
          <a:xfrm>
            <a:off x="1641070" y="3309105"/>
            <a:ext cx="9518916" cy="830997"/>
          </a:xfrm>
          <a:prstGeom prst="rect">
            <a:avLst/>
          </a:prstGeom>
          <a:noFill/>
        </p:spPr>
        <p:txBody>
          <a:bodyPr wrap="square" rtlCol="0">
            <a:spAutoFit/>
          </a:bodyPr>
          <a:lstStyle/>
          <a:p>
            <a:r>
              <a:rPr lang="vi-VN" sz="2400" dirty="0">
                <a:solidFill>
                  <a:schemeClr val="tx2">
                    <a:lumMod val="10000"/>
                  </a:schemeClr>
                </a:solidFill>
                <a:latin typeface="Times New Roman" pitchFamily="18" charset="0"/>
                <a:cs typeface="Times New Roman" pitchFamily="18" charset="0"/>
              </a:rPr>
              <a:t>Ứng dụng trong hầu hết các lĩnh vực</a:t>
            </a:r>
            <a:r>
              <a:rPr lang="en-US" sz="2400" dirty="0">
                <a:solidFill>
                  <a:schemeClr val="tx2">
                    <a:lumMod val="10000"/>
                  </a:schemeClr>
                </a:solidFill>
                <a:latin typeface="Times New Roman" pitchFamily="18" charset="0"/>
                <a:cs typeface="Times New Roman" pitchFamily="18" charset="0"/>
              </a:rPr>
              <a:t>;</a:t>
            </a:r>
          </a:p>
          <a:p>
            <a:r>
              <a:rPr lang="en-US" sz="2400" dirty="0">
                <a:solidFill>
                  <a:schemeClr val="tx2">
                    <a:lumMod val="10000"/>
                  </a:schemeClr>
                </a:solidFill>
                <a:latin typeface="Times New Roman" pitchFamily="18" charset="0"/>
                <a:cs typeface="Times New Roman" pitchFamily="18" charset="0"/>
              </a:rPr>
              <a:t> </a:t>
            </a:r>
          </a:p>
        </p:txBody>
      </p:sp>
      <p:pic>
        <p:nvPicPr>
          <p:cNvPr id="41" name="Google Shape;62;p13"/>
          <p:cNvPicPr preferRelativeResize="0"/>
          <p:nvPr/>
        </p:nvPicPr>
        <p:blipFill>
          <a:blip r:embed="rId3" cstate="print">
            <a:alphaModFix/>
          </a:blip>
          <a:stretch>
            <a:fillRect/>
          </a:stretch>
        </p:blipFill>
        <p:spPr>
          <a:xfrm>
            <a:off x="787443" y="4355694"/>
            <a:ext cx="883333" cy="968733"/>
          </a:xfrm>
          <a:prstGeom prst="rect">
            <a:avLst/>
          </a:prstGeom>
          <a:noFill/>
          <a:ln>
            <a:noFill/>
          </a:ln>
        </p:spPr>
      </p:pic>
      <p:sp>
        <p:nvSpPr>
          <p:cNvPr id="42" name="TextBox 41"/>
          <p:cNvSpPr txBox="1"/>
          <p:nvPr/>
        </p:nvSpPr>
        <p:spPr>
          <a:xfrm>
            <a:off x="1580884" y="4548532"/>
            <a:ext cx="9518916" cy="461665"/>
          </a:xfrm>
          <a:prstGeom prst="rect">
            <a:avLst/>
          </a:prstGeom>
          <a:noFill/>
        </p:spPr>
        <p:txBody>
          <a:bodyPr wrap="square" rtlCol="0">
            <a:spAutoFit/>
          </a:bodyPr>
          <a:lstStyle/>
          <a:p>
            <a:r>
              <a:rPr lang="en-US" sz="2400" dirty="0" err="1">
                <a:solidFill>
                  <a:schemeClr val="tx2">
                    <a:lumMod val="10000"/>
                  </a:schemeClr>
                </a:solidFill>
                <a:latin typeface="Times New Roman" pitchFamily="18" charset="0"/>
                <a:cs typeface="Times New Roman" pitchFamily="18" charset="0"/>
              </a:rPr>
              <a:t>Gắn</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liền</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với</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việc</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phát</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triển</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và</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sử</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dụng</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máy</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tính</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điện</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tử</a:t>
            </a:r>
            <a:r>
              <a:rPr lang="en-US" sz="2400" dirty="0">
                <a:solidFill>
                  <a:schemeClr val="tx2">
                    <a:lumMod val="10000"/>
                  </a:schemeClr>
                </a:solidFill>
                <a:latin typeface="Times New Roman" pitchFamily="18" charset="0"/>
                <a:cs typeface="Times New Roman" pitchFamily="18" charset="0"/>
              </a:rPr>
              <a:t> </a:t>
            </a:r>
          </a:p>
        </p:txBody>
      </p:sp>
      <p:pic>
        <p:nvPicPr>
          <p:cNvPr id="16" name="Picture 15" descr="1.jpg"/>
          <p:cNvPicPr>
            <a:picLocks noChangeAspect="1"/>
          </p:cNvPicPr>
          <p:nvPr/>
        </p:nvPicPr>
        <p:blipFill>
          <a:blip r:embed="rId8"/>
          <a:stretch>
            <a:fillRect/>
          </a:stretch>
        </p:blipFill>
        <p:spPr>
          <a:xfrm>
            <a:off x="0" y="768096"/>
            <a:ext cx="12191999" cy="1371600"/>
          </a:xfrm>
          <a:prstGeom prst="rect">
            <a:avLst/>
          </a:prstGeom>
          <a:ln>
            <a:noFill/>
          </a:ln>
          <a:effectLst>
            <a:softEdge rad="112500"/>
          </a:effectLst>
        </p:spPr>
      </p:pic>
      <p:sp>
        <p:nvSpPr>
          <p:cNvPr id="17" name="Rectangle 16"/>
          <p:cNvSpPr/>
          <p:nvPr/>
        </p:nvSpPr>
        <p:spPr>
          <a:xfrm>
            <a:off x="0" y="15240"/>
            <a:ext cx="12192000" cy="584775"/>
          </a:xfrm>
          <a:prstGeom prst="rect">
            <a:avLst/>
          </a:prstGeom>
          <a:solidFill>
            <a:srgbClr val="FFC000"/>
          </a:solidFill>
        </p:spPr>
        <p:txBody>
          <a:bodyPr wrap="square">
            <a:spAutoFit/>
          </a:bodyPr>
          <a:lstStyle/>
          <a:p>
            <a:r>
              <a:rPr lang="en-US" sz="3200" b="1" dirty="0">
                <a:solidFill>
                  <a:schemeClr val="tx2">
                    <a:lumMod val="10000"/>
                  </a:schemeClr>
                </a:solidFill>
                <a:latin typeface="Times New Roman" pitchFamily="18" charset="0"/>
                <a:cs typeface="Times New Roman" pitchFamily="18" charset="0"/>
              </a:rPr>
              <a:t>1. </a:t>
            </a:r>
            <a:r>
              <a:rPr lang="en-US" sz="3200" b="1" dirty="0" err="1">
                <a:solidFill>
                  <a:schemeClr val="tx2">
                    <a:lumMod val="10000"/>
                  </a:schemeClr>
                </a:solidFill>
                <a:latin typeface="Times New Roman" pitchFamily="18" charset="0"/>
                <a:cs typeface="Times New Roman" pitchFamily="18" charset="0"/>
              </a:rPr>
              <a:t>Sự</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hình</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thành</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và</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phát</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triển</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của</a:t>
            </a:r>
            <a:r>
              <a:rPr lang="en-US" sz="3200" b="1" dirty="0">
                <a:solidFill>
                  <a:schemeClr val="tx2">
                    <a:lumMod val="10000"/>
                  </a:schemeClr>
                </a:solidFill>
                <a:latin typeface="Times New Roman" pitchFamily="18" charset="0"/>
                <a:cs typeface="Times New Roman" pitchFamily="18" charset="0"/>
              </a:rPr>
              <a:t> tin </a:t>
            </a:r>
            <a:r>
              <a:rPr lang="en-US" sz="3200" b="1" dirty="0" err="1">
                <a:solidFill>
                  <a:schemeClr val="tx2">
                    <a:lumMod val="10000"/>
                  </a:schemeClr>
                </a:solidFill>
                <a:latin typeface="Times New Roman" pitchFamily="18" charset="0"/>
                <a:cs typeface="Times New Roman" pitchFamily="18" charset="0"/>
              </a:rPr>
              <a:t>học</a:t>
            </a:r>
            <a:r>
              <a:rPr lang="en-US" sz="3200" b="1" dirty="0">
                <a:solidFill>
                  <a:schemeClr val="tx2">
                    <a:lumMod val="10000"/>
                  </a:schemeClr>
                </a:solidFill>
                <a:latin typeface="Times New Roman" pitchFamily="18" charset="0"/>
                <a:cs typeface="Times New Roman" pitchFamily="18" charset="0"/>
              </a:rPr>
              <a:t>:</a:t>
            </a:r>
          </a:p>
        </p:txBody>
      </p:sp>
      <p:sp>
        <p:nvSpPr>
          <p:cNvPr id="19" name="TextBox 18">
            <a:extLst>
              <a:ext uri="{FF2B5EF4-FFF2-40B4-BE49-F238E27FC236}">
                <a16:creationId xmlns:a16="http://schemas.microsoft.com/office/drawing/2014/main" id="{EFEBB398-8F2B-4F9D-B5AC-92257F3954D6}"/>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extLst>
      <p:ext uri="{BB962C8B-B14F-4D97-AF65-F5344CB8AC3E}">
        <p14:creationId xmlns:p14="http://schemas.microsoft.com/office/powerpoint/2010/main" val="34052271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500"/>
                                  </p:stCondLst>
                                  <p:childTnLst>
                                    <p:set>
                                      <p:cBhvr>
                                        <p:cTn id="6" dur="1" fill="hold">
                                          <p:stCondLst>
                                            <p:cond delay="0"/>
                                          </p:stCondLst>
                                        </p:cTn>
                                        <p:tgtEl>
                                          <p:spTgt spid="62"/>
                                        </p:tgtEl>
                                        <p:attrNameLst>
                                          <p:attrName>style.visibility</p:attrName>
                                        </p:attrNameLst>
                                      </p:cBhvr>
                                      <p:to>
                                        <p:strVal val="visible"/>
                                      </p:to>
                                    </p:set>
                                    <p:animEffect transition="in" filter="circle(in)">
                                      <p:cBhvr>
                                        <p:cTn id="7" dur="2000"/>
                                        <p:tgtEl>
                                          <p:spTgt spid="62"/>
                                        </p:tgtEl>
                                      </p:cBhvr>
                                    </p:animEffect>
                                  </p:childTnLst>
                                </p:cTn>
                              </p:par>
                              <p:par>
                                <p:cTn id="8" presetID="6" presetClass="entr" presetSubtype="16" fill="hold" grpId="0" nodeType="withEffect">
                                  <p:stCondLst>
                                    <p:cond delay="50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500"/>
                                  </p:stCondLst>
                                  <p:childTnLst>
                                    <p:set>
                                      <p:cBhvr>
                                        <p:cTn id="14" dur="1" fill="hold">
                                          <p:stCondLst>
                                            <p:cond delay="0"/>
                                          </p:stCondLst>
                                        </p:cTn>
                                        <p:tgtEl>
                                          <p:spTgt spid="39"/>
                                        </p:tgtEl>
                                        <p:attrNameLst>
                                          <p:attrName>style.visibility</p:attrName>
                                        </p:attrNameLst>
                                      </p:cBhvr>
                                      <p:to>
                                        <p:strVal val="visible"/>
                                      </p:to>
                                    </p:set>
                                    <p:animEffect transition="in" filter="circle(in)">
                                      <p:cBhvr>
                                        <p:cTn id="15" dur="2000"/>
                                        <p:tgtEl>
                                          <p:spTgt spid="39"/>
                                        </p:tgtEl>
                                      </p:cBhvr>
                                    </p:animEffect>
                                  </p:childTnLst>
                                </p:cTn>
                              </p:par>
                              <p:par>
                                <p:cTn id="16" presetID="6" presetClass="entr" presetSubtype="16" fill="hold" grpId="0" nodeType="withEffect">
                                  <p:stCondLst>
                                    <p:cond delay="500"/>
                                  </p:stCondLst>
                                  <p:childTnLst>
                                    <p:set>
                                      <p:cBhvr>
                                        <p:cTn id="17" dur="1" fill="hold">
                                          <p:stCondLst>
                                            <p:cond delay="0"/>
                                          </p:stCondLst>
                                        </p:cTn>
                                        <p:tgtEl>
                                          <p:spTgt spid="40"/>
                                        </p:tgtEl>
                                        <p:attrNameLst>
                                          <p:attrName>style.visibility</p:attrName>
                                        </p:attrNameLst>
                                      </p:cBhvr>
                                      <p:to>
                                        <p:strVal val="visible"/>
                                      </p:to>
                                    </p:set>
                                    <p:animEffect transition="in" filter="circle(in)">
                                      <p:cBhvr>
                                        <p:cTn id="18" dur="20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500"/>
                                  </p:stCondLst>
                                  <p:childTnLst>
                                    <p:set>
                                      <p:cBhvr>
                                        <p:cTn id="22" dur="1" fill="hold">
                                          <p:stCondLst>
                                            <p:cond delay="0"/>
                                          </p:stCondLst>
                                        </p:cTn>
                                        <p:tgtEl>
                                          <p:spTgt spid="41"/>
                                        </p:tgtEl>
                                        <p:attrNameLst>
                                          <p:attrName>style.visibility</p:attrName>
                                        </p:attrNameLst>
                                      </p:cBhvr>
                                      <p:to>
                                        <p:strVal val="visible"/>
                                      </p:to>
                                    </p:set>
                                    <p:animEffect transition="in" filter="circle(in)">
                                      <p:cBhvr>
                                        <p:cTn id="23" dur="2000"/>
                                        <p:tgtEl>
                                          <p:spTgt spid="41"/>
                                        </p:tgtEl>
                                      </p:cBhvr>
                                    </p:animEffect>
                                  </p:childTnLst>
                                </p:cTn>
                              </p:par>
                              <p:par>
                                <p:cTn id="24" presetID="6" presetClass="entr" presetSubtype="16" fill="hold" grpId="0" nodeType="withEffect">
                                  <p:stCondLst>
                                    <p:cond delay="500"/>
                                  </p:stCondLst>
                                  <p:childTnLst>
                                    <p:set>
                                      <p:cBhvr>
                                        <p:cTn id="25" dur="1" fill="hold">
                                          <p:stCondLst>
                                            <p:cond delay="0"/>
                                          </p:stCondLst>
                                        </p:cTn>
                                        <p:tgtEl>
                                          <p:spTgt spid="42"/>
                                        </p:tgtEl>
                                        <p:attrNameLst>
                                          <p:attrName>style.visibility</p:attrName>
                                        </p:attrNameLst>
                                      </p:cBhvr>
                                      <p:to>
                                        <p:strVal val="visible"/>
                                      </p:to>
                                    </p:set>
                                    <p:animEffect transition="in" filter="circle(in)">
                                      <p:cBhvr>
                                        <p:cTn id="26"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0" grpId="0"/>
      <p:bldP spid="4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1" name="Google Shape;61;p13"/>
          <p:cNvPicPr preferRelativeResize="0"/>
          <p:nvPr/>
        </p:nvPicPr>
        <p:blipFill>
          <a:blip r:embed="rId3">
            <a:alphaModFix/>
          </a:blip>
          <a:stretch>
            <a:fillRect/>
          </a:stretch>
        </p:blipFill>
        <p:spPr>
          <a:xfrm>
            <a:off x="8501533" y="1590337"/>
            <a:ext cx="2377133" cy="2709000"/>
          </a:xfrm>
          <a:prstGeom prst="rect">
            <a:avLst/>
          </a:prstGeom>
          <a:noFill/>
          <a:ln>
            <a:noFill/>
          </a:ln>
        </p:spPr>
      </p:pic>
      <p:pic>
        <p:nvPicPr>
          <p:cNvPr id="62" name="Google Shape;62;p13"/>
          <p:cNvPicPr preferRelativeResize="0"/>
          <p:nvPr/>
        </p:nvPicPr>
        <p:blipFill>
          <a:blip r:embed="rId4" cstate="print">
            <a:alphaModFix/>
          </a:blip>
          <a:stretch>
            <a:fillRect/>
          </a:stretch>
        </p:blipFill>
        <p:spPr>
          <a:xfrm>
            <a:off x="625065" y="643973"/>
            <a:ext cx="883333" cy="968733"/>
          </a:xfrm>
          <a:prstGeom prst="rect">
            <a:avLst/>
          </a:prstGeom>
          <a:noFill/>
          <a:ln>
            <a:noFill/>
          </a:ln>
        </p:spPr>
      </p:pic>
      <p:pic>
        <p:nvPicPr>
          <p:cNvPr id="63" name="Google Shape;63;p13"/>
          <p:cNvPicPr preferRelativeResize="0"/>
          <p:nvPr/>
        </p:nvPicPr>
        <p:blipFill>
          <a:blip r:embed="rId5" cstate="print">
            <a:alphaModFix/>
          </a:blip>
          <a:stretch>
            <a:fillRect/>
          </a:stretch>
        </p:blipFill>
        <p:spPr>
          <a:xfrm>
            <a:off x="10125027" y="1179481"/>
            <a:ext cx="642767" cy="700267"/>
          </a:xfrm>
          <a:prstGeom prst="rect">
            <a:avLst/>
          </a:prstGeom>
          <a:noFill/>
          <a:ln>
            <a:noFill/>
          </a:ln>
        </p:spPr>
      </p:pic>
      <p:pic>
        <p:nvPicPr>
          <p:cNvPr id="64" name="Google Shape;64;p13"/>
          <p:cNvPicPr preferRelativeResize="0"/>
          <p:nvPr/>
        </p:nvPicPr>
        <p:blipFill>
          <a:blip r:embed="rId6" cstate="print">
            <a:alphaModFix/>
          </a:blip>
          <a:stretch>
            <a:fillRect/>
          </a:stretch>
        </p:blipFill>
        <p:spPr>
          <a:xfrm>
            <a:off x="1508398" y="2538711"/>
            <a:ext cx="781553" cy="915067"/>
          </a:xfrm>
          <a:prstGeom prst="rect">
            <a:avLst/>
          </a:prstGeom>
          <a:noFill/>
          <a:ln>
            <a:noFill/>
          </a:ln>
        </p:spPr>
      </p:pic>
      <p:pic>
        <p:nvPicPr>
          <p:cNvPr id="65" name="Google Shape;65;p13"/>
          <p:cNvPicPr preferRelativeResize="0"/>
          <p:nvPr/>
        </p:nvPicPr>
        <p:blipFill>
          <a:blip r:embed="rId7" cstate="print">
            <a:alphaModFix/>
          </a:blip>
          <a:stretch>
            <a:fillRect/>
          </a:stretch>
        </p:blipFill>
        <p:spPr>
          <a:xfrm>
            <a:off x="11205866" y="4832586"/>
            <a:ext cx="429133" cy="597900"/>
          </a:xfrm>
          <a:prstGeom prst="rect">
            <a:avLst/>
          </a:prstGeom>
          <a:noFill/>
          <a:ln>
            <a:noFill/>
          </a:ln>
        </p:spPr>
      </p:pic>
      <p:pic>
        <p:nvPicPr>
          <p:cNvPr id="66" name="Google Shape;66;p13"/>
          <p:cNvPicPr preferRelativeResize="0"/>
          <p:nvPr/>
        </p:nvPicPr>
        <p:blipFill>
          <a:blip r:embed="rId7" cstate="print">
            <a:alphaModFix/>
          </a:blip>
          <a:stretch>
            <a:fillRect/>
          </a:stretch>
        </p:blipFill>
        <p:spPr>
          <a:xfrm>
            <a:off x="11552791" y="5010510"/>
            <a:ext cx="429133" cy="597900"/>
          </a:xfrm>
          <a:prstGeom prst="rect">
            <a:avLst/>
          </a:prstGeom>
          <a:noFill/>
          <a:ln>
            <a:noFill/>
          </a:ln>
        </p:spPr>
      </p:pic>
      <p:pic>
        <p:nvPicPr>
          <p:cNvPr id="8" name="Picture 7"/>
          <p:cNvPicPr>
            <a:picLocks noChangeAspect="1"/>
          </p:cNvPicPr>
          <p:nvPr/>
        </p:nvPicPr>
        <p:blipFill>
          <a:blip r:embed="rId8"/>
          <a:stretch>
            <a:fillRect/>
          </a:stretch>
        </p:blipFill>
        <p:spPr>
          <a:xfrm>
            <a:off x="426926" y="3111139"/>
            <a:ext cx="445047" cy="414564"/>
          </a:xfrm>
          <a:prstGeom prst="rect">
            <a:avLst/>
          </a:prstGeom>
        </p:spPr>
      </p:pic>
      <p:sp>
        <p:nvSpPr>
          <p:cNvPr id="9" name="ii2"/>
          <p:cNvSpPr/>
          <p:nvPr/>
        </p:nvSpPr>
        <p:spPr>
          <a:xfrm>
            <a:off x="0" y="15240"/>
            <a:ext cx="12192000" cy="584775"/>
          </a:xfrm>
          <a:prstGeom prst="rect">
            <a:avLst/>
          </a:prstGeom>
          <a:solidFill>
            <a:srgbClr val="FFC000"/>
          </a:solidFill>
        </p:spPr>
        <p:txBody>
          <a:bodyPr wrap="square">
            <a:spAutoFit/>
          </a:bodyPr>
          <a:lstStyle/>
          <a:p>
            <a:r>
              <a:rPr lang="en-US" sz="3200" b="1" dirty="0">
                <a:solidFill>
                  <a:schemeClr val="tx2">
                    <a:lumMod val="10000"/>
                  </a:schemeClr>
                </a:solidFill>
                <a:latin typeface="Times New Roman" pitchFamily="18" charset="0"/>
                <a:cs typeface="Times New Roman" pitchFamily="18" charset="0"/>
              </a:rPr>
              <a:t>2. </a:t>
            </a:r>
            <a:r>
              <a:rPr lang="en-US" sz="3200" b="1" dirty="0" err="1">
                <a:solidFill>
                  <a:schemeClr val="tx2">
                    <a:lumMod val="10000"/>
                  </a:schemeClr>
                </a:solidFill>
                <a:latin typeface="Times New Roman" pitchFamily="18" charset="0"/>
                <a:cs typeface="Times New Roman" pitchFamily="18" charset="0"/>
              </a:rPr>
              <a:t>Đặc</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tính</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và</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vai</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trò</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của</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máy</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tính</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điện</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tử</a:t>
            </a:r>
            <a:endParaRPr lang="en-US" sz="3200" b="1" dirty="0">
              <a:solidFill>
                <a:schemeClr val="tx2">
                  <a:lumMod val="10000"/>
                </a:schemeClr>
              </a:solidFill>
              <a:latin typeface="Times New Roman" pitchFamily="18" charset="0"/>
              <a:cs typeface="Times New Roman" pitchFamily="18" charset="0"/>
            </a:endParaRPr>
          </a:p>
        </p:txBody>
      </p:sp>
      <p:sp>
        <p:nvSpPr>
          <p:cNvPr id="2" name="Rectangle 1"/>
          <p:cNvSpPr/>
          <p:nvPr/>
        </p:nvSpPr>
        <p:spPr>
          <a:xfrm>
            <a:off x="1282107" y="875737"/>
            <a:ext cx="1925527" cy="492443"/>
          </a:xfrm>
          <a:prstGeom prst="rect">
            <a:avLst/>
          </a:prstGeom>
        </p:spPr>
        <p:txBody>
          <a:bodyPr wrap="none">
            <a:spAutoFit/>
          </a:bodyPr>
          <a:lstStyle/>
          <a:p>
            <a:r>
              <a:rPr lang="en-US" sz="2600" b="1" dirty="0">
                <a:solidFill>
                  <a:schemeClr val="tx2">
                    <a:lumMod val="10000"/>
                  </a:schemeClr>
                </a:solidFill>
                <a:latin typeface="Times New Roman" pitchFamily="18" charset="0"/>
                <a:cs typeface="Times New Roman" pitchFamily="18" charset="0"/>
              </a:rPr>
              <a:t>a. </a:t>
            </a:r>
            <a:r>
              <a:rPr lang="en-US" sz="2600" b="1" dirty="0" err="1">
                <a:solidFill>
                  <a:schemeClr val="tx2">
                    <a:lumMod val="10000"/>
                  </a:schemeClr>
                </a:solidFill>
                <a:latin typeface="Times New Roman" pitchFamily="18" charset="0"/>
                <a:cs typeface="Times New Roman" pitchFamily="18" charset="0"/>
              </a:rPr>
              <a:t>Đặc</a:t>
            </a:r>
            <a:r>
              <a:rPr lang="en-US" sz="2600" b="1" dirty="0">
                <a:solidFill>
                  <a:schemeClr val="tx2">
                    <a:lumMod val="10000"/>
                  </a:schemeClr>
                </a:solidFill>
                <a:latin typeface="Times New Roman" pitchFamily="18" charset="0"/>
                <a:cs typeface="Times New Roman" pitchFamily="18" charset="0"/>
              </a:rPr>
              <a:t> </a:t>
            </a:r>
            <a:r>
              <a:rPr lang="en-US" sz="2600" b="1" dirty="0" err="1">
                <a:solidFill>
                  <a:schemeClr val="tx2">
                    <a:lumMod val="10000"/>
                  </a:schemeClr>
                </a:solidFill>
                <a:latin typeface="Times New Roman" pitchFamily="18" charset="0"/>
                <a:cs typeface="Times New Roman" pitchFamily="18" charset="0"/>
              </a:rPr>
              <a:t>tính</a:t>
            </a:r>
            <a:r>
              <a:rPr lang="en-US" sz="2600" b="1" dirty="0">
                <a:solidFill>
                  <a:schemeClr val="tx2">
                    <a:lumMod val="10000"/>
                  </a:schemeClr>
                </a:solidFill>
                <a:latin typeface="Times New Roman" pitchFamily="18" charset="0"/>
                <a:cs typeface="Times New Roman" pitchFamily="18" charset="0"/>
              </a:rPr>
              <a:t>: </a:t>
            </a:r>
          </a:p>
        </p:txBody>
      </p:sp>
      <p:pic>
        <p:nvPicPr>
          <p:cNvPr id="11" name="Google Shape;62;p13"/>
          <p:cNvPicPr preferRelativeResize="0"/>
          <p:nvPr/>
        </p:nvPicPr>
        <p:blipFill>
          <a:blip r:embed="rId4" cstate="print">
            <a:alphaModFix/>
          </a:blip>
          <a:stretch>
            <a:fillRect/>
          </a:stretch>
        </p:blipFill>
        <p:spPr>
          <a:xfrm>
            <a:off x="498672" y="5110264"/>
            <a:ext cx="883333" cy="968733"/>
          </a:xfrm>
          <a:prstGeom prst="rect">
            <a:avLst/>
          </a:prstGeom>
          <a:noFill/>
          <a:ln>
            <a:noFill/>
          </a:ln>
        </p:spPr>
      </p:pic>
      <p:sp>
        <p:nvSpPr>
          <p:cNvPr id="12" name="Rectangle 11"/>
          <p:cNvSpPr/>
          <p:nvPr/>
        </p:nvSpPr>
        <p:spPr>
          <a:xfrm>
            <a:off x="1294299" y="5304743"/>
            <a:ext cx="1619611" cy="492443"/>
          </a:xfrm>
          <a:prstGeom prst="rect">
            <a:avLst/>
          </a:prstGeom>
        </p:spPr>
        <p:txBody>
          <a:bodyPr wrap="none">
            <a:spAutoFit/>
          </a:bodyPr>
          <a:lstStyle/>
          <a:p>
            <a:r>
              <a:rPr lang="en-US" sz="2600" b="1" dirty="0">
                <a:solidFill>
                  <a:schemeClr val="tx2">
                    <a:lumMod val="10000"/>
                  </a:schemeClr>
                </a:solidFill>
                <a:latin typeface="Times New Roman" pitchFamily="18" charset="0"/>
                <a:cs typeface="Times New Roman" pitchFamily="18" charset="0"/>
              </a:rPr>
              <a:t>b. </a:t>
            </a:r>
            <a:r>
              <a:rPr lang="en-US" sz="2600" b="1" dirty="0" err="1">
                <a:solidFill>
                  <a:schemeClr val="tx2">
                    <a:lumMod val="10000"/>
                  </a:schemeClr>
                </a:solidFill>
                <a:latin typeface="Times New Roman" pitchFamily="18" charset="0"/>
                <a:cs typeface="Times New Roman" pitchFamily="18" charset="0"/>
              </a:rPr>
              <a:t>Vai</a:t>
            </a:r>
            <a:r>
              <a:rPr lang="en-US" sz="2600" b="1" dirty="0">
                <a:solidFill>
                  <a:schemeClr val="tx2">
                    <a:lumMod val="10000"/>
                  </a:schemeClr>
                </a:solidFill>
                <a:latin typeface="Times New Roman" pitchFamily="18" charset="0"/>
                <a:cs typeface="Times New Roman" pitchFamily="18" charset="0"/>
              </a:rPr>
              <a:t> </a:t>
            </a:r>
            <a:r>
              <a:rPr lang="en-US" sz="2600" b="1" dirty="0" err="1">
                <a:solidFill>
                  <a:schemeClr val="tx2">
                    <a:lumMod val="10000"/>
                  </a:schemeClr>
                </a:solidFill>
                <a:latin typeface="Times New Roman" pitchFamily="18" charset="0"/>
                <a:cs typeface="Times New Roman" pitchFamily="18" charset="0"/>
              </a:rPr>
              <a:t>trò</a:t>
            </a:r>
            <a:r>
              <a:rPr lang="en-US" sz="2600" b="1" dirty="0">
                <a:solidFill>
                  <a:schemeClr val="tx2">
                    <a:lumMod val="10000"/>
                  </a:schemeClr>
                </a:solidFill>
                <a:latin typeface="Times New Roman" pitchFamily="18" charset="0"/>
                <a:cs typeface="Times New Roman" pitchFamily="18" charset="0"/>
              </a:rPr>
              <a:t>:</a:t>
            </a:r>
          </a:p>
        </p:txBody>
      </p:sp>
      <p:pic>
        <p:nvPicPr>
          <p:cNvPr id="15" name="Google Shape;64;p13"/>
          <p:cNvPicPr preferRelativeResize="0"/>
          <p:nvPr/>
        </p:nvPicPr>
        <p:blipFill>
          <a:blip r:embed="rId6" cstate="print">
            <a:alphaModFix/>
          </a:blip>
          <a:stretch>
            <a:fillRect/>
          </a:stretch>
        </p:blipFill>
        <p:spPr>
          <a:xfrm>
            <a:off x="1508398" y="1935102"/>
            <a:ext cx="781553" cy="915067"/>
          </a:xfrm>
          <a:prstGeom prst="rect">
            <a:avLst/>
          </a:prstGeom>
          <a:noFill/>
          <a:ln>
            <a:noFill/>
          </a:ln>
        </p:spPr>
      </p:pic>
      <p:pic>
        <p:nvPicPr>
          <p:cNvPr id="16" name="Google Shape;64;p13"/>
          <p:cNvPicPr preferRelativeResize="0"/>
          <p:nvPr/>
        </p:nvPicPr>
        <p:blipFill>
          <a:blip r:embed="rId6" cstate="print">
            <a:alphaModFix/>
          </a:blip>
          <a:stretch>
            <a:fillRect/>
          </a:stretch>
        </p:blipFill>
        <p:spPr>
          <a:xfrm>
            <a:off x="1528309" y="3114476"/>
            <a:ext cx="781553" cy="915067"/>
          </a:xfrm>
          <a:prstGeom prst="rect">
            <a:avLst/>
          </a:prstGeom>
          <a:noFill/>
          <a:ln>
            <a:noFill/>
          </a:ln>
        </p:spPr>
      </p:pic>
      <p:pic>
        <p:nvPicPr>
          <p:cNvPr id="17" name="Google Shape;64;p13"/>
          <p:cNvPicPr preferRelativeResize="0"/>
          <p:nvPr/>
        </p:nvPicPr>
        <p:blipFill>
          <a:blip r:embed="rId6" cstate="print">
            <a:alphaModFix/>
          </a:blip>
          <a:stretch>
            <a:fillRect/>
          </a:stretch>
        </p:blipFill>
        <p:spPr>
          <a:xfrm>
            <a:off x="1528309" y="3717491"/>
            <a:ext cx="781553" cy="915067"/>
          </a:xfrm>
          <a:prstGeom prst="rect">
            <a:avLst/>
          </a:prstGeom>
          <a:noFill/>
          <a:ln>
            <a:noFill/>
          </a:ln>
        </p:spPr>
      </p:pic>
      <p:pic>
        <p:nvPicPr>
          <p:cNvPr id="18" name="Google Shape;64;p13"/>
          <p:cNvPicPr preferRelativeResize="0"/>
          <p:nvPr/>
        </p:nvPicPr>
        <p:blipFill>
          <a:blip r:embed="rId6" cstate="print">
            <a:alphaModFix/>
          </a:blip>
          <a:stretch>
            <a:fillRect/>
          </a:stretch>
        </p:blipFill>
        <p:spPr>
          <a:xfrm>
            <a:off x="1505917" y="4291927"/>
            <a:ext cx="781553" cy="915067"/>
          </a:xfrm>
          <a:prstGeom prst="rect">
            <a:avLst/>
          </a:prstGeom>
          <a:noFill/>
          <a:ln>
            <a:noFill/>
          </a:ln>
        </p:spPr>
      </p:pic>
      <p:pic>
        <p:nvPicPr>
          <p:cNvPr id="19" name="Google Shape;64;p13"/>
          <p:cNvPicPr preferRelativeResize="0"/>
          <p:nvPr/>
        </p:nvPicPr>
        <p:blipFill>
          <a:blip r:embed="rId6" cstate="print">
            <a:alphaModFix/>
          </a:blip>
          <a:stretch>
            <a:fillRect/>
          </a:stretch>
        </p:blipFill>
        <p:spPr>
          <a:xfrm>
            <a:off x="1508398" y="1244871"/>
            <a:ext cx="781553" cy="915067"/>
          </a:xfrm>
          <a:prstGeom prst="rect">
            <a:avLst/>
          </a:prstGeom>
          <a:noFill/>
          <a:ln>
            <a:noFill/>
          </a:ln>
        </p:spPr>
      </p:pic>
      <p:sp>
        <p:nvSpPr>
          <p:cNvPr id="5" name="Rectangle 4"/>
          <p:cNvSpPr/>
          <p:nvPr/>
        </p:nvSpPr>
        <p:spPr>
          <a:xfrm>
            <a:off x="2202911" y="1515768"/>
            <a:ext cx="7487189" cy="461665"/>
          </a:xfrm>
          <a:prstGeom prst="rect">
            <a:avLst/>
          </a:prstGeom>
        </p:spPr>
        <p:txBody>
          <a:bodyPr wrap="square">
            <a:spAutoFit/>
          </a:bodyPr>
          <a:lstStyle/>
          <a:p>
            <a:r>
              <a:rPr lang="en-US" sz="2400" b="0" i="0" dirty="0">
                <a:solidFill>
                  <a:schemeClr val="tx2">
                    <a:lumMod val="10000"/>
                  </a:schemeClr>
                </a:solidFill>
                <a:effectLst/>
                <a:latin typeface="Times New Roman" pitchFamily="18" charset="0"/>
                <a:cs typeface="Times New Roman" pitchFamily="18" charset="0"/>
              </a:rPr>
              <a:t>Có </a:t>
            </a:r>
            <a:r>
              <a:rPr lang="en-US" sz="2400" b="0" i="0" dirty="0" err="1">
                <a:solidFill>
                  <a:schemeClr val="tx2">
                    <a:lumMod val="10000"/>
                  </a:schemeClr>
                </a:solidFill>
                <a:effectLst/>
                <a:latin typeface="Times New Roman" pitchFamily="18" charset="0"/>
                <a:cs typeface="Times New Roman" pitchFamily="18" charset="0"/>
              </a:rPr>
              <a:t>thể</a:t>
            </a:r>
            <a:r>
              <a:rPr lang="en-US" sz="2400" b="0" i="0" dirty="0">
                <a:solidFill>
                  <a:schemeClr val="tx2">
                    <a:lumMod val="10000"/>
                  </a:schemeClr>
                </a:solidFill>
                <a:effectLst/>
                <a:latin typeface="Times New Roman" pitchFamily="18" charset="0"/>
                <a:cs typeface="Times New Roman" pitchFamily="18" charset="0"/>
              </a:rPr>
              <a:t> </a:t>
            </a:r>
            <a:r>
              <a:rPr lang="en-US" sz="2400" b="0" i="0" dirty="0" err="1">
                <a:solidFill>
                  <a:schemeClr val="tx2">
                    <a:lumMod val="10000"/>
                  </a:schemeClr>
                </a:solidFill>
                <a:effectLst/>
                <a:latin typeface="Times New Roman" pitchFamily="18" charset="0"/>
                <a:cs typeface="Times New Roman" pitchFamily="18" charset="0"/>
              </a:rPr>
              <a:t>làm</a:t>
            </a:r>
            <a:r>
              <a:rPr lang="en-US" sz="2400" b="0" i="0" dirty="0">
                <a:solidFill>
                  <a:schemeClr val="tx2">
                    <a:lumMod val="10000"/>
                  </a:schemeClr>
                </a:solidFill>
                <a:effectLst/>
                <a:latin typeface="Times New Roman" pitchFamily="18" charset="0"/>
                <a:cs typeface="Times New Roman" pitchFamily="18" charset="0"/>
              </a:rPr>
              <a:t> </a:t>
            </a:r>
            <a:r>
              <a:rPr lang="en-US" sz="2400" b="0" i="0" dirty="0" err="1">
                <a:solidFill>
                  <a:schemeClr val="tx2">
                    <a:lumMod val="10000"/>
                  </a:schemeClr>
                </a:solidFill>
                <a:effectLst/>
                <a:latin typeface="Times New Roman" pitchFamily="18" charset="0"/>
                <a:cs typeface="Times New Roman" pitchFamily="18" charset="0"/>
              </a:rPr>
              <a:t>việc</a:t>
            </a:r>
            <a:r>
              <a:rPr lang="en-US" sz="2400" b="0" i="0" dirty="0">
                <a:solidFill>
                  <a:schemeClr val="tx2">
                    <a:lumMod val="10000"/>
                  </a:schemeClr>
                </a:solidFill>
                <a:effectLst/>
                <a:latin typeface="Times New Roman" pitchFamily="18" charset="0"/>
                <a:cs typeface="Times New Roman" pitchFamily="18" charset="0"/>
              </a:rPr>
              <a:t> </a:t>
            </a:r>
            <a:r>
              <a:rPr lang="en-US" sz="2400" b="0" i="0" dirty="0" err="1">
                <a:solidFill>
                  <a:schemeClr val="tx2">
                    <a:lumMod val="10000"/>
                  </a:schemeClr>
                </a:solidFill>
                <a:effectLst/>
                <a:latin typeface="Times New Roman" pitchFamily="18" charset="0"/>
                <a:cs typeface="Times New Roman" pitchFamily="18" charset="0"/>
              </a:rPr>
              <a:t>suốt</a:t>
            </a:r>
            <a:r>
              <a:rPr lang="en-US" sz="2400" b="0" i="0" dirty="0">
                <a:solidFill>
                  <a:schemeClr val="tx2">
                    <a:lumMod val="10000"/>
                  </a:schemeClr>
                </a:solidFill>
                <a:effectLst/>
                <a:latin typeface="Times New Roman" pitchFamily="18" charset="0"/>
                <a:cs typeface="Times New Roman" pitchFamily="18" charset="0"/>
              </a:rPr>
              <a:t> 24/24 </a:t>
            </a:r>
            <a:r>
              <a:rPr lang="en-US" sz="2400" b="0" i="0" dirty="0" err="1">
                <a:solidFill>
                  <a:schemeClr val="tx2">
                    <a:lumMod val="10000"/>
                  </a:schemeClr>
                </a:solidFill>
                <a:effectLst/>
                <a:latin typeface="Times New Roman" pitchFamily="18" charset="0"/>
                <a:cs typeface="Times New Roman" pitchFamily="18" charset="0"/>
              </a:rPr>
              <a:t>giờ</a:t>
            </a:r>
            <a:r>
              <a:rPr lang="en-US" sz="2400" b="0" i="0" dirty="0">
                <a:solidFill>
                  <a:schemeClr val="tx2">
                    <a:lumMod val="10000"/>
                  </a:schemeClr>
                </a:solidFill>
                <a:effectLst/>
                <a:latin typeface="Times New Roman" pitchFamily="18" charset="0"/>
                <a:cs typeface="Times New Roman" pitchFamily="18" charset="0"/>
              </a:rPr>
              <a:t>;</a:t>
            </a:r>
            <a:endParaRPr lang="en-US" sz="2400" dirty="0">
              <a:solidFill>
                <a:schemeClr val="tx2">
                  <a:lumMod val="10000"/>
                </a:schemeClr>
              </a:solidFill>
              <a:latin typeface="Times New Roman" pitchFamily="18" charset="0"/>
              <a:cs typeface="Times New Roman" pitchFamily="18" charset="0"/>
            </a:endParaRPr>
          </a:p>
        </p:txBody>
      </p:sp>
      <p:sp>
        <p:nvSpPr>
          <p:cNvPr id="6" name="Rectangle 5"/>
          <p:cNvSpPr/>
          <p:nvPr/>
        </p:nvSpPr>
        <p:spPr>
          <a:xfrm>
            <a:off x="2202911" y="2206828"/>
            <a:ext cx="2674130" cy="461665"/>
          </a:xfrm>
          <a:prstGeom prst="rect">
            <a:avLst/>
          </a:prstGeom>
        </p:spPr>
        <p:txBody>
          <a:bodyPr wrap="none">
            <a:spAutoFit/>
          </a:bodyPr>
          <a:lstStyle/>
          <a:p>
            <a:r>
              <a:rPr lang="en-US" sz="2400" b="0" i="0" err="1">
                <a:solidFill>
                  <a:schemeClr val="tx2">
                    <a:lumMod val="10000"/>
                  </a:schemeClr>
                </a:solidFill>
                <a:effectLst/>
                <a:latin typeface="Times New Roman" pitchFamily="18" charset="0"/>
                <a:cs typeface="Times New Roman" pitchFamily="18" charset="0"/>
              </a:rPr>
              <a:t>Tốc</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độ</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xử</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lý</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nhanh</a:t>
            </a:r>
            <a:r>
              <a:rPr lang="en-US" sz="2400" b="0" i="0">
                <a:solidFill>
                  <a:schemeClr val="tx2">
                    <a:lumMod val="10000"/>
                  </a:schemeClr>
                </a:solidFill>
                <a:effectLst/>
                <a:latin typeface="Times New Roman" pitchFamily="18" charset="0"/>
                <a:cs typeface="Times New Roman" pitchFamily="18" charset="0"/>
              </a:rPr>
              <a:t>;</a:t>
            </a:r>
            <a:endParaRPr lang="en-US" sz="2400">
              <a:solidFill>
                <a:schemeClr val="tx2">
                  <a:lumMod val="10000"/>
                </a:schemeClr>
              </a:solidFill>
              <a:latin typeface="Times New Roman" pitchFamily="18" charset="0"/>
              <a:cs typeface="Times New Roman" pitchFamily="18" charset="0"/>
            </a:endParaRPr>
          </a:p>
        </p:txBody>
      </p:sp>
      <p:sp>
        <p:nvSpPr>
          <p:cNvPr id="7" name="Rectangle 6"/>
          <p:cNvSpPr/>
          <p:nvPr/>
        </p:nvSpPr>
        <p:spPr>
          <a:xfrm>
            <a:off x="2202911" y="2842926"/>
            <a:ext cx="2412840" cy="461665"/>
          </a:xfrm>
          <a:prstGeom prst="rect">
            <a:avLst/>
          </a:prstGeom>
        </p:spPr>
        <p:txBody>
          <a:bodyPr wrap="none">
            <a:spAutoFit/>
          </a:bodyPr>
          <a:lstStyle/>
          <a:p>
            <a:r>
              <a:rPr lang="en-US" sz="2400" b="0" i="0" err="1">
                <a:solidFill>
                  <a:schemeClr val="tx2">
                    <a:lumMod val="10000"/>
                  </a:schemeClr>
                </a:solidFill>
                <a:effectLst/>
                <a:latin typeface="Times New Roman" pitchFamily="18" charset="0"/>
                <a:cs typeface="Times New Roman" pitchFamily="18" charset="0"/>
              </a:rPr>
              <a:t>Độ</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chính</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xác</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cao</a:t>
            </a:r>
            <a:r>
              <a:rPr lang="en-US" sz="2400" b="0" i="0">
                <a:solidFill>
                  <a:schemeClr val="tx2">
                    <a:lumMod val="10000"/>
                  </a:schemeClr>
                </a:solidFill>
                <a:effectLst/>
                <a:latin typeface="Times New Roman" pitchFamily="18" charset="0"/>
                <a:cs typeface="Times New Roman" pitchFamily="18" charset="0"/>
              </a:rPr>
              <a:t>;</a:t>
            </a:r>
            <a:endParaRPr lang="en-US" sz="2400">
              <a:solidFill>
                <a:schemeClr val="tx2">
                  <a:lumMod val="10000"/>
                </a:schemeClr>
              </a:solidFill>
              <a:latin typeface="Times New Roman" pitchFamily="18" charset="0"/>
              <a:cs typeface="Times New Roman" pitchFamily="18" charset="0"/>
            </a:endParaRPr>
          </a:p>
        </p:txBody>
      </p:sp>
      <p:sp>
        <p:nvSpPr>
          <p:cNvPr id="10" name="Rectangle 9"/>
          <p:cNvSpPr/>
          <p:nvPr/>
        </p:nvSpPr>
        <p:spPr>
          <a:xfrm>
            <a:off x="2202911" y="3422303"/>
            <a:ext cx="4995278" cy="461665"/>
          </a:xfrm>
          <a:prstGeom prst="rect">
            <a:avLst/>
          </a:prstGeom>
        </p:spPr>
        <p:txBody>
          <a:bodyPr wrap="none">
            <a:spAutoFit/>
          </a:bodyPr>
          <a:lstStyle/>
          <a:p>
            <a:r>
              <a:rPr lang="vi-VN" sz="2400" b="0" i="0">
                <a:solidFill>
                  <a:schemeClr val="tx2">
                    <a:lumMod val="10000"/>
                  </a:schemeClr>
                </a:solidFill>
                <a:effectLst/>
                <a:latin typeface="Times New Roman" pitchFamily="18" charset="0"/>
                <a:cs typeface="Times New Roman" pitchFamily="18" charset="0"/>
              </a:rPr>
              <a:t>Lưu trữ được một lượng lớn thông tin</a:t>
            </a:r>
            <a:r>
              <a:rPr lang="en-US" sz="2400" b="0" i="0">
                <a:solidFill>
                  <a:schemeClr val="tx2">
                    <a:lumMod val="10000"/>
                  </a:schemeClr>
                </a:solidFill>
                <a:effectLst/>
                <a:latin typeface="Times New Roman" pitchFamily="18" charset="0"/>
                <a:cs typeface="Times New Roman" pitchFamily="18" charset="0"/>
              </a:rPr>
              <a:t>;</a:t>
            </a:r>
            <a:r>
              <a:rPr lang="vi-VN" sz="2400" b="0" i="0">
                <a:solidFill>
                  <a:schemeClr val="tx2">
                    <a:lumMod val="10000"/>
                  </a:schemeClr>
                </a:solidFill>
                <a:effectLst/>
                <a:latin typeface="Times New Roman" pitchFamily="18" charset="0"/>
                <a:cs typeface="Times New Roman" pitchFamily="18" charset="0"/>
              </a:rPr>
              <a:t> </a:t>
            </a:r>
            <a:endParaRPr lang="en-US" sz="2400">
              <a:solidFill>
                <a:schemeClr val="tx2">
                  <a:lumMod val="10000"/>
                </a:schemeClr>
              </a:solidFill>
              <a:latin typeface="Times New Roman" pitchFamily="18" charset="0"/>
              <a:cs typeface="Times New Roman" pitchFamily="18" charset="0"/>
            </a:endParaRPr>
          </a:p>
        </p:txBody>
      </p:sp>
      <p:sp>
        <p:nvSpPr>
          <p:cNvPr id="13" name="Rectangle 12"/>
          <p:cNvSpPr/>
          <p:nvPr/>
        </p:nvSpPr>
        <p:spPr>
          <a:xfrm>
            <a:off x="2199500" y="4018040"/>
            <a:ext cx="6792244" cy="461665"/>
          </a:xfrm>
          <a:prstGeom prst="rect">
            <a:avLst/>
          </a:prstGeom>
        </p:spPr>
        <p:txBody>
          <a:bodyPr wrap="none">
            <a:spAutoFit/>
          </a:bodyPr>
          <a:lstStyle/>
          <a:p>
            <a:r>
              <a:rPr lang="en-US" sz="2400" b="0" i="0" dirty="0" err="1">
                <a:solidFill>
                  <a:schemeClr val="tx2">
                    <a:lumMod val="10000"/>
                  </a:schemeClr>
                </a:solidFill>
                <a:effectLst/>
                <a:latin typeface="Times New Roman" pitchFamily="18" charset="0"/>
                <a:cs typeface="Times New Roman" pitchFamily="18" charset="0"/>
              </a:rPr>
              <a:t>Giá</a:t>
            </a:r>
            <a:r>
              <a:rPr lang="en-US" sz="2400" b="0" i="0" dirty="0">
                <a:solidFill>
                  <a:schemeClr val="tx2">
                    <a:lumMod val="10000"/>
                  </a:schemeClr>
                </a:solidFill>
                <a:effectLst/>
                <a:latin typeface="Times New Roman" pitchFamily="18" charset="0"/>
                <a:cs typeface="Times New Roman" pitchFamily="18" charset="0"/>
              </a:rPr>
              <a:t> </a:t>
            </a:r>
            <a:r>
              <a:rPr lang="en-US" sz="2400" b="0" i="0" dirty="0" err="1">
                <a:solidFill>
                  <a:schemeClr val="tx2">
                    <a:lumMod val="10000"/>
                  </a:schemeClr>
                </a:solidFill>
                <a:effectLst/>
                <a:latin typeface="Times New Roman" pitchFamily="18" charset="0"/>
                <a:cs typeface="Times New Roman" pitchFamily="18" charset="0"/>
              </a:rPr>
              <a:t>thành</a:t>
            </a:r>
            <a:r>
              <a:rPr lang="en-US" sz="2400" b="0" i="0" dirty="0">
                <a:solidFill>
                  <a:schemeClr val="tx2">
                    <a:lumMod val="10000"/>
                  </a:schemeClr>
                </a:solidFill>
                <a:effectLst/>
                <a:latin typeface="Times New Roman" pitchFamily="18" charset="0"/>
                <a:cs typeface="Times New Roman" pitchFamily="18" charset="0"/>
              </a:rPr>
              <a:t> </a:t>
            </a:r>
            <a:r>
              <a:rPr lang="en-US" sz="2400" b="0" i="0" dirty="0" err="1">
                <a:solidFill>
                  <a:schemeClr val="tx2">
                    <a:lumMod val="10000"/>
                  </a:schemeClr>
                </a:solidFill>
                <a:effectLst/>
                <a:latin typeface="Times New Roman" pitchFamily="18" charset="0"/>
                <a:cs typeface="Times New Roman" pitchFamily="18" charset="0"/>
              </a:rPr>
              <a:t>hạ</a:t>
            </a:r>
            <a:r>
              <a:rPr lang="en-US" sz="2400" dirty="0">
                <a:solidFill>
                  <a:schemeClr val="tx2">
                    <a:lumMod val="10000"/>
                  </a:schemeClr>
                </a:solidFill>
                <a:latin typeface="Times New Roman" pitchFamily="18" charset="0"/>
                <a:cs typeface="Times New Roman" pitchFamily="18" charset="0"/>
              </a:rPr>
              <a:t>;</a:t>
            </a:r>
            <a:r>
              <a:rPr lang="en-US" sz="2400" b="0" i="0" dirty="0">
                <a:solidFill>
                  <a:schemeClr val="tx2">
                    <a:lumMod val="10000"/>
                  </a:schemeClr>
                </a:solidFill>
                <a:effectLst/>
                <a:latin typeface="Times New Roman" pitchFamily="18" charset="0"/>
                <a:cs typeface="Times New Roman" pitchFamily="18" charset="0"/>
              </a:rPr>
              <a:t> </a:t>
            </a:r>
            <a:r>
              <a:rPr lang="en-US" sz="2400" b="0" i="0" dirty="0" err="1">
                <a:solidFill>
                  <a:schemeClr val="tx2">
                    <a:lumMod val="10000"/>
                  </a:schemeClr>
                </a:solidFill>
                <a:effectLst/>
                <a:latin typeface="Times New Roman" pitchFamily="18" charset="0"/>
                <a:cs typeface="Times New Roman" pitchFamily="18" charset="0"/>
              </a:rPr>
              <a:t>thiết</a:t>
            </a:r>
            <a:r>
              <a:rPr lang="en-US" sz="2400" b="0" i="0" dirty="0">
                <a:solidFill>
                  <a:schemeClr val="tx2">
                    <a:lumMod val="10000"/>
                  </a:schemeClr>
                </a:solidFill>
                <a:effectLst/>
                <a:latin typeface="Times New Roman" pitchFamily="18" charset="0"/>
                <a:cs typeface="Times New Roman" pitchFamily="18" charset="0"/>
              </a:rPr>
              <a:t> </a:t>
            </a:r>
            <a:r>
              <a:rPr lang="en-US" sz="2400" b="0" i="0" dirty="0" err="1">
                <a:solidFill>
                  <a:schemeClr val="tx2">
                    <a:lumMod val="10000"/>
                  </a:schemeClr>
                </a:solidFill>
                <a:effectLst/>
                <a:latin typeface="Times New Roman" pitchFamily="18" charset="0"/>
                <a:cs typeface="Times New Roman" pitchFamily="18" charset="0"/>
              </a:rPr>
              <a:t>kế</a:t>
            </a:r>
            <a:r>
              <a:rPr lang="en-US" sz="2400" b="0" i="0" dirty="0">
                <a:solidFill>
                  <a:schemeClr val="tx2">
                    <a:lumMod val="10000"/>
                  </a:schemeClr>
                </a:solidFill>
                <a:effectLst/>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gọn</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nhẹ</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tiện</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dụng</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và</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phổ</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biến</a:t>
            </a:r>
            <a:r>
              <a:rPr lang="en-US" sz="2400" dirty="0">
                <a:solidFill>
                  <a:schemeClr val="tx2">
                    <a:lumMod val="10000"/>
                  </a:schemeClr>
                </a:solidFill>
                <a:latin typeface="Times New Roman" pitchFamily="18" charset="0"/>
                <a:cs typeface="Times New Roman" pitchFamily="18" charset="0"/>
              </a:rPr>
              <a:t>;</a:t>
            </a:r>
          </a:p>
        </p:txBody>
      </p:sp>
      <p:sp>
        <p:nvSpPr>
          <p:cNvPr id="14" name="Rectangle 13"/>
          <p:cNvSpPr/>
          <p:nvPr/>
        </p:nvSpPr>
        <p:spPr>
          <a:xfrm>
            <a:off x="2199500" y="4633069"/>
            <a:ext cx="6096000" cy="461665"/>
          </a:xfrm>
          <a:prstGeom prst="rect">
            <a:avLst/>
          </a:prstGeom>
        </p:spPr>
        <p:txBody>
          <a:bodyPr>
            <a:spAutoFit/>
          </a:bodyPr>
          <a:lstStyle/>
          <a:p>
            <a:r>
              <a:rPr lang="en-US" sz="2400" b="0" i="0" err="1">
                <a:solidFill>
                  <a:schemeClr val="tx2">
                    <a:lumMod val="10000"/>
                  </a:schemeClr>
                </a:solidFill>
                <a:effectLst/>
                <a:latin typeface="Times New Roman" pitchFamily="18" charset="0"/>
                <a:cs typeface="Times New Roman" pitchFamily="18" charset="0"/>
              </a:rPr>
              <a:t>Có</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thể</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liên</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kết</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và</a:t>
            </a:r>
            <a:r>
              <a:rPr lang="en-US" sz="2400" b="0" i="0">
                <a:solidFill>
                  <a:schemeClr val="tx2">
                    <a:lumMod val="10000"/>
                  </a:schemeClr>
                </a:solidFill>
                <a:effectLst/>
                <a:latin typeface="Times New Roman" pitchFamily="18" charset="0"/>
                <a:cs typeface="Times New Roman" pitchFamily="18" charset="0"/>
              </a:rPr>
              <a:t> chia </a:t>
            </a:r>
            <a:r>
              <a:rPr lang="en-US" sz="2400" b="0" i="0" err="1">
                <a:solidFill>
                  <a:schemeClr val="tx2">
                    <a:lumMod val="10000"/>
                  </a:schemeClr>
                </a:solidFill>
                <a:effectLst/>
                <a:latin typeface="Times New Roman" pitchFamily="18" charset="0"/>
                <a:cs typeface="Times New Roman" pitchFamily="18" charset="0"/>
              </a:rPr>
              <a:t>sẻ</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tài</a:t>
            </a:r>
            <a:r>
              <a:rPr lang="en-US" sz="2400" b="0" i="0">
                <a:solidFill>
                  <a:schemeClr val="tx2">
                    <a:lumMod val="10000"/>
                  </a:schemeClr>
                </a:solidFill>
                <a:effectLst/>
                <a:latin typeface="Times New Roman" pitchFamily="18" charset="0"/>
                <a:cs typeface="Times New Roman" pitchFamily="18" charset="0"/>
              </a:rPr>
              <a:t> </a:t>
            </a:r>
            <a:r>
              <a:rPr lang="en-US" sz="2400" b="0" i="0" err="1">
                <a:solidFill>
                  <a:schemeClr val="tx2">
                    <a:lumMod val="10000"/>
                  </a:schemeClr>
                </a:solidFill>
                <a:effectLst/>
                <a:latin typeface="Times New Roman" pitchFamily="18" charset="0"/>
                <a:cs typeface="Times New Roman" pitchFamily="18" charset="0"/>
              </a:rPr>
              <a:t>nguyên</a:t>
            </a:r>
            <a:r>
              <a:rPr lang="en-US" sz="2400" b="0" i="0">
                <a:solidFill>
                  <a:schemeClr val="tx2">
                    <a:lumMod val="10000"/>
                  </a:schemeClr>
                </a:solidFill>
                <a:effectLst/>
                <a:latin typeface="Times New Roman" pitchFamily="18" charset="0"/>
                <a:cs typeface="Times New Roman" pitchFamily="18" charset="0"/>
              </a:rPr>
              <a:t>;</a:t>
            </a:r>
            <a:endParaRPr lang="en-US" sz="2400">
              <a:solidFill>
                <a:schemeClr val="tx2">
                  <a:lumMod val="10000"/>
                </a:schemeClr>
              </a:solidFill>
              <a:latin typeface="Times New Roman" pitchFamily="18" charset="0"/>
              <a:cs typeface="Times New Roman" pitchFamily="18" charset="0"/>
            </a:endParaRPr>
          </a:p>
        </p:txBody>
      </p:sp>
      <p:sp>
        <p:nvSpPr>
          <p:cNvPr id="20" name="Rectangle 19"/>
          <p:cNvSpPr/>
          <p:nvPr/>
        </p:nvSpPr>
        <p:spPr>
          <a:xfrm>
            <a:off x="2760077" y="5314333"/>
            <a:ext cx="8334644" cy="1569660"/>
          </a:xfrm>
          <a:prstGeom prst="rect">
            <a:avLst/>
          </a:prstGeom>
        </p:spPr>
        <p:txBody>
          <a:bodyPr wrap="square">
            <a:spAutoFit/>
          </a:bodyPr>
          <a:lstStyle/>
          <a:p>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 do con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giúp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việc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thông</a:t>
            </a:r>
            <a:r>
              <a:rPr lang="en-US" sz="2400" dirty="0">
                <a:latin typeface="Times New Roman" pitchFamily="18" charset="0"/>
                <a:cs typeface="Times New Roman" pitchFamily="18" charset="0"/>
              </a:rPr>
              <a:t> tin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càng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diệu</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endParaRPr lang="en-US" sz="2400" dirty="0">
              <a:solidFill>
                <a:schemeClr val="tx2">
                  <a:lumMod val="10000"/>
                </a:schemeClr>
              </a:solidFill>
              <a:latin typeface="Times New Roman" pitchFamily="18" charset="0"/>
              <a:cs typeface="Times New Roman" pitchFamily="18" charset="0"/>
            </a:endParaRPr>
          </a:p>
        </p:txBody>
      </p:sp>
      <p:pic>
        <p:nvPicPr>
          <p:cNvPr id="25" name="Picture 24" descr="2.jpg"/>
          <p:cNvPicPr/>
          <p:nvPr/>
        </p:nvPicPr>
        <p:blipFill>
          <a:blip r:embed="rId9"/>
          <a:stretch>
            <a:fillRect/>
          </a:stretch>
        </p:blipFill>
        <p:spPr>
          <a:xfrm>
            <a:off x="7083552" y="1146048"/>
            <a:ext cx="4949952" cy="2731008"/>
          </a:xfrm>
          <a:prstGeom prst="rect">
            <a:avLst/>
          </a:prstGeom>
          <a:ln>
            <a:noFill/>
          </a:ln>
          <a:effectLst>
            <a:softEdge rad="112500"/>
          </a:effectLst>
        </p:spPr>
      </p:pic>
      <p:sp>
        <p:nvSpPr>
          <p:cNvPr id="27" name="TextBox 26">
            <a:extLst>
              <a:ext uri="{FF2B5EF4-FFF2-40B4-BE49-F238E27FC236}">
                <a16:creationId xmlns:a16="http://schemas.microsoft.com/office/drawing/2014/main" id="{8F0AC99D-1D25-48C1-AE63-4C508A376560}"/>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extLst>
      <p:ext uri="{BB962C8B-B14F-4D97-AF65-F5344CB8AC3E}">
        <p14:creationId xmlns:p14="http://schemas.microsoft.com/office/powerpoint/2010/main" val="186314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ircle(in)">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62"/>
                                        </p:tgtEl>
                                        <p:attrNameLst>
                                          <p:attrName>style.visibility</p:attrName>
                                        </p:attrNameLst>
                                      </p:cBhvr>
                                      <p:to>
                                        <p:strVal val="visible"/>
                                      </p:to>
                                    </p:set>
                                    <p:animEffect transition="in" filter="circle(in)">
                                      <p:cBhvr>
                                        <p:cTn id="15" dur="2000"/>
                                        <p:tgtEl>
                                          <p:spTgt spid="62"/>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circle(in)">
                                      <p:cBhvr>
                                        <p:cTn id="18" dur="20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circle(in)">
                                      <p:cBhvr>
                                        <p:cTn id="23" dur="2000"/>
                                        <p:tgtEl>
                                          <p:spTgt spid="19"/>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ircle(in)">
                                      <p:cBhvr>
                                        <p:cTn id="26" dur="2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circle(in)">
                                      <p:cBhvr>
                                        <p:cTn id="31" dur="2000"/>
                                        <p:tgtEl>
                                          <p:spTgt spid="15"/>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circle(in)">
                                      <p:cBhvr>
                                        <p:cTn id="34" dur="20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64"/>
                                        </p:tgtEl>
                                        <p:attrNameLst>
                                          <p:attrName>style.visibility</p:attrName>
                                        </p:attrNameLst>
                                      </p:cBhvr>
                                      <p:to>
                                        <p:strVal val="visible"/>
                                      </p:to>
                                    </p:set>
                                    <p:animEffect transition="in" filter="circle(in)">
                                      <p:cBhvr>
                                        <p:cTn id="39" dur="2000"/>
                                        <p:tgtEl>
                                          <p:spTgt spid="64"/>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circle(in)">
                                      <p:cBhvr>
                                        <p:cTn id="42" dur="20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circle(in)">
                                      <p:cBhvr>
                                        <p:cTn id="47" dur="2000"/>
                                        <p:tgtEl>
                                          <p:spTgt spid="16"/>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circle(in)">
                                      <p:cBhvr>
                                        <p:cTn id="50" dur="20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6" presetClass="entr" presetSubtype="16" fill="hold"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circle(in)">
                                      <p:cBhvr>
                                        <p:cTn id="55" dur="2000"/>
                                        <p:tgtEl>
                                          <p:spTgt spid="17"/>
                                        </p:tgtEl>
                                      </p:cBhvr>
                                    </p:animEffect>
                                  </p:childTnLst>
                                </p:cTn>
                              </p:par>
                              <p:par>
                                <p:cTn id="56" presetID="6" presetClass="entr" presetSubtype="16" fill="hold" grpId="0" nodeType="withEffect">
                                  <p:stCondLst>
                                    <p:cond delay="0"/>
                                  </p:stCondLst>
                                  <p:childTnLst>
                                    <p:set>
                                      <p:cBhvr>
                                        <p:cTn id="57" dur="1" fill="hold">
                                          <p:stCondLst>
                                            <p:cond delay="0"/>
                                          </p:stCondLst>
                                        </p:cTn>
                                        <p:tgtEl>
                                          <p:spTgt spid="13"/>
                                        </p:tgtEl>
                                        <p:attrNameLst>
                                          <p:attrName>style.visibility</p:attrName>
                                        </p:attrNameLst>
                                      </p:cBhvr>
                                      <p:to>
                                        <p:strVal val="visible"/>
                                      </p:to>
                                    </p:set>
                                    <p:animEffect transition="in" filter="circle(in)">
                                      <p:cBhvr>
                                        <p:cTn id="58" dur="20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6" presetClass="entr" presetSubtype="16"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circle(in)">
                                      <p:cBhvr>
                                        <p:cTn id="63" dur="2000"/>
                                        <p:tgtEl>
                                          <p:spTgt spid="18"/>
                                        </p:tgtEl>
                                      </p:cBhvr>
                                    </p:animEffect>
                                  </p:childTnLst>
                                </p:cTn>
                              </p:par>
                              <p:par>
                                <p:cTn id="64" presetID="6" presetClass="entr" presetSubtype="16"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circle(in)">
                                      <p:cBhvr>
                                        <p:cTn id="66" dur="20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6" presetClass="entr" presetSubtype="16" fill="hold" nodeType="click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circle(in)">
                                      <p:cBhvr>
                                        <p:cTn id="71" dur="2000"/>
                                        <p:tgtEl>
                                          <p:spTgt spid="11"/>
                                        </p:tgtEl>
                                      </p:cBhvr>
                                    </p:animEffect>
                                  </p:childTnLst>
                                </p:cTn>
                              </p:par>
                              <p:par>
                                <p:cTn id="72" presetID="6" presetClass="entr" presetSubtype="16" fill="hold" grpId="0" nodeType="with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circle(in)">
                                      <p:cBhvr>
                                        <p:cTn id="74" dur="2000"/>
                                        <p:tgtEl>
                                          <p:spTgt spid="12"/>
                                        </p:tgtEl>
                                      </p:cBhvr>
                                    </p:animEffect>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additive="base">
                                        <p:cTn id="79" dur="500" fill="hold"/>
                                        <p:tgtEl>
                                          <p:spTgt spid="20"/>
                                        </p:tgtEl>
                                        <p:attrNameLst>
                                          <p:attrName>ppt_x</p:attrName>
                                        </p:attrNameLst>
                                      </p:cBhvr>
                                      <p:tavLst>
                                        <p:tav tm="0">
                                          <p:val>
                                            <p:strVal val="#ppt_x"/>
                                          </p:val>
                                        </p:tav>
                                        <p:tav tm="100000">
                                          <p:val>
                                            <p:strVal val="#ppt_x"/>
                                          </p:val>
                                        </p:tav>
                                      </p:tavLst>
                                    </p:anim>
                                    <p:anim calcmode="lin" valueType="num">
                                      <p:cBhvr additive="base">
                                        <p:cTn id="8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p:bldP spid="12" grpId="0"/>
      <p:bldP spid="5" grpId="0"/>
      <p:bldP spid="6" grpId="0"/>
      <p:bldP spid="7" grpId="0"/>
      <p:bldP spid="10" grpId="0"/>
      <p:bldP spid="13" grpId="0"/>
      <p:bldP spid="14"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2" name="Google Shape;62;p13"/>
          <p:cNvPicPr preferRelativeResize="0"/>
          <p:nvPr/>
        </p:nvPicPr>
        <p:blipFill>
          <a:blip r:embed="rId3" cstate="print">
            <a:alphaModFix/>
          </a:blip>
          <a:stretch>
            <a:fillRect/>
          </a:stretch>
        </p:blipFill>
        <p:spPr>
          <a:xfrm>
            <a:off x="7094419" y="504432"/>
            <a:ext cx="883333" cy="968733"/>
          </a:xfrm>
          <a:prstGeom prst="rect">
            <a:avLst/>
          </a:prstGeom>
          <a:noFill/>
          <a:ln>
            <a:noFill/>
          </a:ln>
        </p:spPr>
      </p:pic>
      <p:pic>
        <p:nvPicPr>
          <p:cNvPr id="63" name="Google Shape;63;p13"/>
          <p:cNvPicPr preferRelativeResize="0"/>
          <p:nvPr/>
        </p:nvPicPr>
        <p:blipFill>
          <a:blip r:embed="rId4" cstate="print">
            <a:alphaModFix/>
          </a:blip>
          <a:stretch>
            <a:fillRect/>
          </a:stretch>
        </p:blipFill>
        <p:spPr>
          <a:xfrm>
            <a:off x="10125027" y="1179481"/>
            <a:ext cx="642767" cy="700267"/>
          </a:xfrm>
          <a:prstGeom prst="rect">
            <a:avLst/>
          </a:prstGeom>
          <a:noFill/>
          <a:ln>
            <a:noFill/>
          </a:ln>
        </p:spPr>
      </p:pic>
      <p:pic>
        <p:nvPicPr>
          <p:cNvPr id="64" name="Google Shape;64;p13"/>
          <p:cNvPicPr preferRelativeResize="0"/>
          <p:nvPr/>
        </p:nvPicPr>
        <p:blipFill>
          <a:blip r:embed="rId5" cstate="print">
            <a:alphaModFix/>
          </a:blip>
          <a:stretch>
            <a:fillRect/>
          </a:stretch>
        </p:blipFill>
        <p:spPr>
          <a:xfrm>
            <a:off x="7495590" y="5379435"/>
            <a:ext cx="781553" cy="915067"/>
          </a:xfrm>
          <a:prstGeom prst="rect">
            <a:avLst/>
          </a:prstGeom>
          <a:noFill/>
          <a:ln>
            <a:noFill/>
          </a:ln>
        </p:spPr>
      </p:pic>
      <p:pic>
        <p:nvPicPr>
          <p:cNvPr id="65" name="Google Shape;65;p13"/>
          <p:cNvPicPr preferRelativeResize="0"/>
          <p:nvPr/>
        </p:nvPicPr>
        <p:blipFill>
          <a:blip r:embed="rId6" cstate="print">
            <a:alphaModFix/>
          </a:blip>
          <a:stretch>
            <a:fillRect/>
          </a:stretch>
        </p:blipFill>
        <p:spPr>
          <a:xfrm>
            <a:off x="11205866" y="4832586"/>
            <a:ext cx="429133" cy="597900"/>
          </a:xfrm>
          <a:prstGeom prst="rect">
            <a:avLst/>
          </a:prstGeom>
          <a:noFill/>
          <a:ln>
            <a:noFill/>
          </a:ln>
        </p:spPr>
      </p:pic>
      <p:pic>
        <p:nvPicPr>
          <p:cNvPr id="66" name="Google Shape;66;p13"/>
          <p:cNvPicPr preferRelativeResize="0"/>
          <p:nvPr/>
        </p:nvPicPr>
        <p:blipFill>
          <a:blip r:embed="rId6" cstate="print">
            <a:alphaModFix/>
          </a:blip>
          <a:stretch>
            <a:fillRect/>
          </a:stretch>
        </p:blipFill>
        <p:spPr>
          <a:xfrm>
            <a:off x="11552791" y="5010510"/>
            <a:ext cx="429133" cy="597900"/>
          </a:xfrm>
          <a:prstGeom prst="rect">
            <a:avLst/>
          </a:prstGeom>
          <a:noFill/>
          <a:ln>
            <a:noFill/>
          </a:ln>
        </p:spPr>
      </p:pic>
      <p:sp>
        <p:nvSpPr>
          <p:cNvPr id="8" name="Rectangle 7"/>
          <p:cNvSpPr/>
          <p:nvPr/>
        </p:nvSpPr>
        <p:spPr>
          <a:xfrm>
            <a:off x="0" y="0"/>
            <a:ext cx="12192000" cy="584775"/>
          </a:xfrm>
          <a:prstGeom prst="rect">
            <a:avLst/>
          </a:prstGeom>
          <a:solidFill>
            <a:srgbClr val="FFC000"/>
          </a:solidFill>
        </p:spPr>
        <p:txBody>
          <a:bodyPr wrap="square">
            <a:spAutoFit/>
          </a:bodyPr>
          <a:lstStyle/>
          <a:p>
            <a:r>
              <a:rPr lang="en-US" sz="3000" b="1" dirty="0">
                <a:solidFill>
                  <a:schemeClr val="tx2">
                    <a:lumMod val="10000"/>
                  </a:schemeClr>
                </a:solidFill>
                <a:latin typeface="Times New Roman" pitchFamily="18" charset="0"/>
                <a:cs typeface="Times New Roman" pitchFamily="18" charset="0"/>
              </a:rPr>
              <a:t>3. </a:t>
            </a:r>
            <a:r>
              <a:rPr lang="en-US" sz="3200" b="1" dirty="0" err="1">
                <a:solidFill>
                  <a:schemeClr val="tx2">
                    <a:lumMod val="10000"/>
                  </a:schemeClr>
                </a:solidFill>
                <a:latin typeface="Times New Roman" pitchFamily="18" charset="0"/>
                <a:cs typeface="Times New Roman" pitchFamily="18" charset="0"/>
              </a:rPr>
              <a:t>Thuật</a:t>
            </a:r>
            <a:r>
              <a:rPr lang="en-US" sz="3200" b="1" dirty="0">
                <a:solidFill>
                  <a:schemeClr val="tx2">
                    <a:lumMod val="10000"/>
                  </a:schemeClr>
                </a:solidFill>
                <a:latin typeface="Times New Roman" pitchFamily="18" charset="0"/>
                <a:cs typeface="Times New Roman" pitchFamily="18" charset="0"/>
              </a:rPr>
              <a:t> </a:t>
            </a:r>
            <a:r>
              <a:rPr lang="en-US" sz="3200" b="1" dirty="0" err="1">
                <a:solidFill>
                  <a:schemeClr val="tx2">
                    <a:lumMod val="10000"/>
                  </a:schemeClr>
                </a:solidFill>
                <a:latin typeface="Times New Roman" pitchFamily="18" charset="0"/>
                <a:cs typeface="Times New Roman" pitchFamily="18" charset="0"/>
              </a:rPr>
              <a:t>ngữ</a:t>
            </a:r>
            <a:r>
              <a:rPr lang="en-US" sz="3200" b="1" dirty="0">
                <a:solidFill>
                  <a:schemeClr val="tx2">
                    <a:lumMod val="10000"/>
                  </a:schemeClr>
                </a:solidFill>
                <a:latin typeface="Times New Roman" pitchFamily="18" charset="0"/>
                <a:cs typeface="Times New Roman" pitchFamily="18" charset="0"/>
              </a:rPr>
              <a:t>  “Tin </a:t>
            </a:r>
            <a:r>
              <a:rPr lang="en-US" sz="3200" b="1" dirty="0" err="1">
                <a:solidFill>
                  <a:schemeClr val="tx2">
                    <a:lumMod val="10000"/>
                  </a:schemeClr>
                </a:solidFill>
                <a:latin typeface="Times New Roman" pitchFamily="18" charset="0"/>
                <a:cs typeface="Times New Roman" pitchFamily="18" charset="0"/>
              </a:rPr>
              <a:t>học</a:t>
            </a:r>
            <a:r>
              <a:rPr lang="en-US" sz="3200" b="1" dirty="0">
                <a:solidFill>
                  <a:schemeClr val="tx2">
                    <a:lumMod val="10000"/>
                  </a:schemeClr>
                </a:solidFill>
                <a:latin typeface="Times New Roman" pitchFamily="18" charset="0"/>
                <a:cs typeface="Times New Roman" pitchFamily="18" charset="0"/>
              </a:rPr>
              <a:t>”</a:t>
            </a:r>
          </a:p>
        </p:txBody>
      </p:sp>
      <p:pic>
        <p:nvPicPr>
          <p:cNvPr id="9" name="Picture 8"/>
          <p:cNvPicPr>
            <a:picLocks noChangeAspect="1"/>
          </p:cNvPicPr>
          <p:nvPr/>
        </p:nvPicPr>
        <p:blipFill>
          <a:blip r:embed="rId7"/>
          <a:stretch>
            <a:fillRect/>
          </a:stretch>
        </p:blipFill>
        <p:spPr>
          <a:xfrm>
            <a:off x="817790" y="934391"/>
            <a:ext cx="445047" cy="414564"/>
          </a:xfrm>
          <a:prstGeom prst="rect">
            <a:avLst/>
          </a:prstGeom>
        </p:spPr>
      </p:pic>
      <p:sp>
        <p:nvSpPr>
          <p:cNvPr id="2" name="Rectangle 1"/>
          <p:cNvSpPr/>
          <p:nvPr/>
        </p:nvSpPr>
        <p:spPr>
          <a:xfrm>
            <a:off x="1238453" y="2077712"/>
            <a:ext cx="10795051" cy="2308324"/>
          </a:xfrm>
          <a:prstGeom prst="rect">
            <a:avLst/>
          </a:prstGeom>
        </p:spPr>
        <p:txBody>
          <a:bodyPr wrap="square">
            <a:spAutoFit/>
          </a:bodyPr>
          <a:lstStyle/>
          <a:p>
            <a:pPr indent="274638" algn="just">
              <a:lnSpc>
                <a:spcPct val="150000"/>
              </a:lnSpc>
            </a:pPr>
            <a:r>
              <a:rPr lang="vi-VN" sz="2400" b="0" i="0" dirty="0">
                <a:solidFill>
                  <a:schemeClr val="tx2">
                    <a:lumMod val="10000"/>
                  </a:schemeClr>
                </a:solidFill>
                <a:effectLst/>
                <a:latin typeface="Times New Roman" pitchFamily="18" charset="0"/>
                <a:cs typeface="Times New Roman" pitchFamily="18" charset="0"/>
              </a:rPr>
              <a:t>Tin học là một ngành khoa học có mục tiêu là phát triển và sử dụng máy tính điện tử để nghiên cứu cấu trúc, tính chất của thông tin, phương pháp thu thập, lưu trữ, tìm kiếm, biến đổi, truyền thông tin và ứng dụng vào các lĩnh vực khác nhau của đời sống xã hội</a:t>
            </a:r>
            <a:r>
              <a:rPr lang="en-US" sz="2400" b="0" i="0" dirty="0">
                <a:solidFill>
                  <a:schemeClr val="tx2">
                    <a:lumMod val="10000"/>
                  </a:schemeClr>
                </a:solidFill>
                <a:effectLst/>
                <a:latin typeface="Times New Roman" pitchFamily="18" charset="0"/>
                <a:cs typeface="Times New Roman" pitchFamily="18" charset="0"/>
              </a:rPr>
              <a:t>.</a:t>
            </a:r>
            <a:endParaRPr lang="en-US" sz="2400" dirty="0">
              <a:solidFill>
                <a:schemeClr val="tx2">
                  <a:lumMod val="10000"/>
                </a:schemeClr>
              </a:solidFill>
              <a:latin typeface="Times New Roman" pitchFamily="18" charset="0"/>
              <a:cs typeface="Times New Roman" pitchFamily="18" charset="0"/>
            </a:endParaRPr>
          </a:p>
        </p:txBody>
      </p:sp>
      <p:sp>
        <p:nvSpPr>
          <p:cNvPr id="3" name="Rectangle 2"/>
          <p:cNvSpPr/>
          <p:nvPr/>
        </p:nvSpPr>
        <p:spPr>
          <a:xfrm>
            <a:off x="1370676" y="685221"/>
            <a:ext cx="3819059" cy="1200329"/>
          </a:xfrm>
          <a:prstGeom prst="rect">
            <a:avLst/>
          </a:prstGeom>
        </p:spPr>
        <p:txBody>
          <a:bodyPr wrap="none">
            <a:spAutoFit/>
          </a:bodyPr>
          <a:lstStyle/>
          <a:p>
            <a:r>
              <a:rPr lang="en-US" sz="2400" dirty="0" err="1">
                <a:solidFill>
                  <a:schemeClr val="tx2">
                    <a:lumMod val="10000"/>
                  </a:schemeClr>
                </a:solidFill>
                <a:latin typeface="Times New Roman" pitchFamily="18" charset="0"/>
                <a:cs typeface="Times New Roman" pitchFamily="18" charset="0"/>
              </a:rPr>
              <a:t>Tiếng</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anh</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Infomatics</a:t>
            </a:r>
            <a:endParaRPr lang="en-US" sz="2400" dirty="0">
              <a:solidFill>
                <a:schemeClr val="tx2">
                  <a:lumMod val="10000"/>
                </a:schemeClr>
              </a:solidFill>
              <a:latin typeface="Times New Roman" pitchFamily="18" charset="0"/>
              <a:cs typeface="Times New Roman" pitchFamily="18" charset="0"/>
            </a:endParaRPr>
          </a:p>
          <a:p>
            <a:r>
              <a:rPr lang="en-US" sz="2400" dirty="0" err="1">
                <a:solidFill>
                  <a:schemeClr val="tx2">
                    <a:lumMod val="10000"/>
                  </a:schemeClr>
                </a:solidFill>
                <a:latin typeface="Times New Roman" pitchFamily="18" charset="0"/>
                <a:cs typeface="Times New Roman" pitchFamily="18" charset="0"/>
              </a:rPr>
              <a:t>Tiếng</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Pháp</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Infomatique</a:t>
            </a:r>
            <a:endParaRPr lang="en-US" sz="2400" dirty="0">
              <a:solidFill>
                <a:schemeClr val="tx2">
                  <a:lumMod val="10000"/>
                </a:schemeClr>
              </a:solidFill>
              <a:latin typeface="Times New Roman" pitchFamily="18" charset="0"/>
              <a:cs typeface="Times New Roman" pitchFamily="18" charset="0"/>
            </a:endParaRPr>
          </a:p>
          <a:p>
            <a:r>
              <a:rPr lang="en-US" sz="2400" dirty="0" err="1">
                <a:solidFill>
                  <a:schemeClr val="tx2">
                    <a:lumMod val="10000"/>
                  </a:schemeClr>
                </a:solidFill>
                <a:latin typeface="Times New Roman" pitchFamily="18" charset="0"/>
                <a:cs typeface="Times New Roman" pitchFamily="18" charset="0"/>
              </a:rPr>
              <a:t>Tiếng</a:t>
            </a:r>
            <a:r>
              <a:rPr lang="en-US" sz="2400" dirty="0">
                <a:solidFill>
                  <a:schemeClr val="tx2">
                    <a:lumMod val="10000"/>
                  </a:schemeClr>
                </a:solidFill>
                <a:latin typeface="Times New Roman" pitchFamily="18" charset="0"/>
                <a:cs typeface="Times New Roman" pitchFamily="18" charset="0"/>
              </a:rPr>
              <a:t> </a:t>
            </a:r>
            <a:r>
              <a:rPr lang="en-US" sz="2400" dirty="0" err="1">
                <a:solidFill>
                  <a:schemeClr val="tx2">
                    <a:lumMod val="10000"/>
                  </a:schemeClr>
                </a:solidFill>
                <a:latin typeface="Times New Roman" pitchFamily="18" charset="0"/>
                <a:cs typeface="Times New Roman" pitchFamily="18" charset="0"/>
              </a:rPr>
              <a:t>Mỹ</a:t>
            </a:r>
            <a:r>
              <a:rPr lang="en-US" sz="2400" dirty="0">
                <a:solidFill>
                  <a:schemeClr val="tx2">
                    <a:lumMod val="10000"/>
                  </a:schemeClr>
                </a:solidFill>
                <a:latin typeface="Times New Roman" pitchFamily="18" charset="0"/>
                <a:cs typeface="Times New Roman" pitchFamily="18" charset="0"/>
              </a:rPr>
              <a:t>: Computer Science</a:t>
            </a:r>
          </a:p>
        </p:txBody>
      </p:sp>
      <p:pic>
        <p:nvPicPr>
          <p:cNvPr id="11" name="Google Shape;62;p13"/>
          <p:cNvPicPr preferRelativeResize="0"/>
          <p:nvPr/>
        </p:nvPicPr>
        <p:blipFill>
          <a:blip r:embed="rId3" cstate="print">
            <a:alphaModFix/>
          </a:blip>
          <a:stretch>
            <a:fillRect/>
          </a:stretch>
        </p:blipFill>
        <p:spPr>
          <a:xfrm>
            <a:off x="600015" y="1977242"/>
            <a:ext cx="883333" cy="968733"/>
          </a:xfrm>
          <a:prstGeom prst="rect">
            <a:avLst/>
          </a:prstGeom>
          <a:noFill/>
          <a:ln>
            <a:noFill/>
          </a:ln>
        </p:spPr>
      </p:pic>
      <p:sp>
        <p:nvSpPr>
          <p:cNvPr id="13" name="TextBox 12">
            <a:extLst>
              <a:ext uri="{FF2B5EF4-FFF2-40B4-BE49-F238E27FC236}">
                <a16:creationId xmlns:a16="http://schemas.microsoft.com/office/drawing/2014/main" id="{972EB23C-FFED-4CB7-AE88-9562A6CC8147}"/>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extLst>
      <p:ext uri="{BB962C8B-B14F-4D97-AF65-F5344CB8AC3E}">
        <p14:creationId xmlns:p14="http://schemas.microsoft.com/office/powerpoint/2010/main" val="177955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50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circle(in)">
                                      <p:cBhvr>
                                        <p:cTn id="19" dur="20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500"/>
                                  </p:stCondLst>
                                  <p:childTnLst>
                                    <p:set>
                                      <p:cBhvr>
                                        <p:cTn id="23" dur="1" fill="hold">
                                          <p:stCondLst>
                                            <p:cond delay="0"/>
                                          </p:stCondLst>
                                        </p:cTn>
                                        <p:tgtEl>
                                          <p:spTgt spid="11"/>
                                        </p:tgtEl>
                                        <p:attrNameLst>
                                          <p:attrName>style.visibility</p:attrName>
                                        </p:attrNameLst>
                                      </p:cBhvr>
                                      <p:to>
                                        <p:strVal val="visible"/>
                                      </p:to>
                                    </p:set>
                                    <p:animEffect transition="in" filter="circle(in)">
                                      <p:cBhvr>
                                        <p:cTn id="2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1" name="Google Shape;61;p13"/>
          <p:cNvPicPr preferRelativeResize="0"/>
          <p:nvPr/>
        </p:nvPicPr>
        <p:blipFill>
          <a:blip r:embed="rId3">
            <a:alphaModFix/>
          </a:blip>
          <a:stretch>
            <a:fillRect/>
          </a:stretch>
        </p:blipFill>
        <p:spPr>
          <a:xfrm>
            <a:off x="7862823" y="1681822"/>
            <a:ext cx="2377133" cy="2709000"/>
          </a:xfrm>
          <a:prstGeom prst="rect">
            <a:avLst/>
          </a:prstGeom>
          <a:noFill/>
          <a:ln>
            <a:noFill/>
          </a:ln>
        </p:spPr>
      </p:pic>
      <p:pic>
        <p:nvPicPr>
          <p:cNvPr id="62" name="Google Shape;62;p13"/>
          <p:cNvPicPr preferRelativeResize="0"/>
          <p:nvPr/>
        </p:nvPicPr>
        <p:blipFill>
          <a:blip r:embed="rId4" cstate="print">
            <a:alphaModFix/>
          </a:blip>
          <a:stretch>
            <a:fillRect/>
          </a:stretch>
        </p:blipFill>
        <p:spPr>
          <a:xfrm>
            <a:off x="7094419" y="504432"/>
            <a:ext cx="883333" cy="968733"/>
          </a:xfrm>
          <a:prstGeom prst="rect">
            <a:avLst/>
          </a:prstGeom>
          <a:noFill/>
          <a:ln>
            <a:noFill/>
          </a:ln>
        </p:spPr>
      </p:pic>
      <p:pic>
        <p:nvPicPr>
          <p:cNvPr id="63" name="Google Shape;63;p13"/>
          <p:cNvPicPr preferRelativeResize="0"/>
          <p:nvPr/>
        </p:nvPicPr>
        <p:blipFill>
          <a:blip r:embed="rId5" cstate="print">
            <a:alphaModFix/>
          </a:blip>
          <a:stretch>
            <a:fillRect/>
          </a:stretch>
        </p:blipFill>
        <p:spPr>
          <a:xfrm>
            <a:off x="10125027" y="1179481"/>
            <a:ext cx="642767" cy="700267"/>
          </a:xfrm>
          <a:prstGeom prst="rect">
            <a:avLst/>
          </a:prstGeom>
          <a:noFill/>
          <a:ln>
            <a:noFill/>
          </a:ln>
        </p:spPr>
      </p:pic>
      <p:pic>
        <p:nvPicPr>
          <p:cNvPr id="64" name="Google Shape;64;p13"/>
          <p:cNvPicPr preferRelativeResize="0"/>
          <p:nvPr/>
        </p:nvPicPr>
        <p:blipFill>
          <a:blip r:embed="rId6" cstate="print">
            <a:alphaModFix/>
          </a:blip>
          <a:stretch>
            <a:fillRect/>
          </a:stretch>
        </p:blipFill>
        <p:spPr>
          <a:xfrm>
            <a:off x="7495590" y="5379435"/>
            <a:ext cx="781553" cy="915067"/>
          </a:xfrm>
          <a:prstGeom prst="rect">
            <a:avLst/>
          </a:prstGeom>
          <a:noFill/>
          <a:ln>
            <a:noFill/>
          </a:ln>
        </p:spPr>
      </p:pic>
      <p:pic>
        <p:nvPicPr>
          <p:cNvPr id="65" name="Google Shape;65;p13"/>
          <p:cNvPicPr preferRelativeResize="0"/>
          <p:nvPr/>
        </p:nvPicPr>
        <p:blipFill>
          <a:blip r:embed="rId7" cstate="print">
            <a:alphaModFix/>
          </a:blip>
          <a:stretch>
            <a:fillRect/>
          </a:stretch>
        </p:blipFill>
        <p:spPr>
          <a:xfrm>
            <a:off x="11333734" y="4781535"/>
            <a:ext cx="429133" cy="597900"/>
          </a:xfrm>
          <a:prstGeom prst="rect">
            <a:avLst/>
          </a:prstGeom>
          <a:noFill/>
          <a:ln>
            <a:noFill/>
          </a:ln>
        </p:spPr>
      </p:pic>
      <p:pic>
        <p:nvPicPr>
          <p:cNvPr id="66" name="Google Shape;66;p13"/>
          <p:cNvPicPr preferRelativeResize="0"/>
          <p:nvPr/>
        </p:nvPicPr>
        <p:blipFill>
          <a:blip r:embed="rId7" cstate="print">
            <a:alphaModFix/>
          </a:blip>
          <a:stretch>
            <a:fillRect/>
          </a:stretch>
        </p:blipFill>
        <p:spPr>
          <a:xfrm>
            <a:off x="11583732" y="5032514"/>
            <a:ext cx="429133" cy="597900"/>
          </a:xfrm>
          <a:prstGeom prst="rect">
            <a:avLst/>
          </a:prstGeom>
          <a:noFill/>
          <a:ln>
            <a:noFill/>
          </a:ln>
        </p:spPr>
      </p:pic>
      <p:pic>
        <p:nvPicPr>
          <p:cNvPr id="3" name="Pictur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3701" y="33020"/>
            <a:ext cx="10812166" cy="6293609"/>
          </a:xfrm>
          <a:prstGeom prst="rect">
            <a:avLst/>
          </a:prstGeom>
        </p:spPr>
      </p:pic>
      <p:sp>
        <p:nvSpPr>
          <p:cNvPr id="10" name="TextBox 9">
            <a:extLst>
              <a:ext uri="{FF2B5EF4-FFF2-40B4-BE49-F238E27FC236}">
                <a16:creationId xmlns:a16="http://schemas.microsoft.com/office/drawing/2014/main" id="{FCD45937-968E-4640-8E90-DD7FC9FDBBFB}"/>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extLst>
      <p:ext uri="{BB962C8B-B14F-4D97-AF65-F5344CB8AC3E}">
        <p14:creationId xmlns:p14="http://schemas.microsoft.com/office/powerpoint/2010/main" val="1202621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pic>
        <p:nvPicPr>
          <p:cNvPr id="62" name="Google Shape;62;p13"/>
          <p:cNvPicPr preferRelativeResize="0"/>
          <p:nvPr/>
        </p:nvPicPr>
        <p:blipFill>
          <a:blip r:embed="rId3" cstate="print">
            <a:alphaModFix/>
          </a:blip>
          <a:stretch>
            <a:fillRect/>
          </a:stretch>
        </p:blipFill>
        <p:spPr>
          <a:xfrm>
            <a:off x="7094419" y="504432"/>
            <a:ext cx="883333" cy="968733"/>
          </a:xfrm>
          <a:prstGeom prst="rect">
            <a:avLst/>
          </a:prstGeom>
          <a:noFill/>
          <a:ln>
            <a:noFill/>
          </a:ln>
        </p:spPr>
      </p:pic>
      <p:pic>
        <p:nvPicPr>
          <p:cNvPr id="63" name="Google Shape;63;p13"/>
          <p:cNvPicPr preferRelativeResize="0"/>
          <p:nvPr/>
        </p:nvPicPr>
        <p:blipFill>
          <a:blip r:embed="rId4" cstate="print">
            <a:alphaModFix/>
          </a:blip>
          <a:stretch>
            <a:fillRect/>
          </a:stretch>
        </p:blipFill>
        <p:spPr>
          <a:xfrm>
            <a:off x="10125027" y="1179481"/>
            <a:ext cx="642767" cy="700267"/>
          </a:xfrm>
          <a:prstGeom prst="rect">
            <a:avLst/>
          </a:prstGeom>
          <a:noFill/>
          <a:ln>
            <a:noFill/>
          </a:ln>
        </p:spPr>
      </p:pic>
      <p:pic>
        <p:nvPicPr>
          <p:cNvPr id="64" name="Google Shape;64;p13"/>
          <p:cNvPicPr preferRelativeResize="0"/>
          <p:nvPr/>
        </p:nvPicPr>
        <p:blipFill>
          <a:blip r:embed="rId5" cstate="print">
            <a:alphaModFix/>
          </a:blip>
          <a:stretch>
            <a:fillRect/>
          </a:stretch>
        </p:blipFill>
        <p:spPr>
          <a:xfrm>
            <a:off x="7495590" y="5379435"/>
            <a:ext cx="781553" cy="915067"/>
          </a:xfrm>
          <a:prstGeom prst="rect">
            <a:avLst/>
          </a:prstGeom>
          <a:noFill/>
          <a:ln>
            <a:noFill/>
          </a:ln>
        </p:spPr>
      </p:pic>
      <p:pic>
        <p:nvPicPr>
          <p:cNvPr id="65" name="Google Shape;65;p13"/>
          <p:cNvPicPr preferRelativeResize="0"/>
          <p:nvPr/>
        </p:nvPicPr>
        <p:blipFill>
          <a:blip r:embed="rId6" cstate="print">
            <a:alphaModFix/>
          </a:blip>
          <a:stretch>
            <a:fillRect/>
          </a:stretch>
        </p:blipFill>
        <p:spPr>
          <a:xfrm>
            <a:off x="11205866" y="4832586"/>
            <a:ext cx="429133" cy="597900"/>
          </a:xfrm>
          <a:prstGeom prst="rect">
            <a:avLst/>
          </a:prstGeom>
          <a:noFill/>
          <a:ln>
            <a:noFill/>
          </a:ln>
        </p:spPr>
      </p:pic>
      <p:pic>
        <p:nvPicPr>
          <p:cNvPr id="66" name="Google Shape;66;p13"/>
          <p:cNvPicPr preferRelativeResize="0"/>
          <p:nvPr/>
        </p:nvPicPr>
        <p:blipFill>
          <a:blip r:embed="rId6" cstate="print">
            <a:alphaModFix/>
          </a:blip>
          <a:stretch>
            <a:fillRect/>
          </a:stretch>
        </p:blipFill>
        <p:spPr>
          <a:xfrm>
            <a:off x="11552791" y="5010510"/>
            <a:ext cx="429133" cy="597900"/>
          </a:xfrm>
          <a:prstGeom prst="rect">
            <a:avLst/>
          </a:prstGeom>
          <a:noFill/>
          <a:ln>
            <a:noFill/>
          </a:ln>
        </p:spPr>
      </p:pic>
      <p:sp>
        <p:nvSpPr>
          <p:cNvPr id="8" name="Rectangle 7"/>
          <p:cNvSpPr/>
          <p:nvPr/>
        </p:nvSpPr>
        <p:spPr>
          <a:xfrm>
            <a:off x="0" y="0"/>
            <a:ext cx="12191999" cy="584775"/>
          </a:xfrm>
          <a:prstGeom prst="rect">
            <a:avLst/>
          </a:prstGeom>
          <a:solidFill>
            <a:srgbClr val="FFC000"/>
          </a:solidFill>
        </p:spPr>
        <p:txBody>
          <a:bodyPr wrap="square">
            <a:spAutoFit/>
          </a:bodyPr>
          <a:lstStyle/>
          <a:p>
            <a:r>
              <a:rPr lang="en-US" sz="3200" b="1" u="sng" dirty="0">
                <a:solidFill>
                  <a:schemeClr val="tx2">
                    <a:lumMod val="10000"/>
                  </a:schemeClr>
                </a:solidFill>
                <a:latin typeface="Times New Roman" pitchFamily="18" charset="0"/>
                <a:cs typeface="Times New Roman" pitchFamily="18" charset="0"/>
              </a:rPr>
              <a:t> </a:t>
            </a:r>
            <a:r>
              <a:rPr lang="en-US" sz="3200" b="1" u="sng" dirty="0" err="1">
                <a:solidFill>
                  <a:schemeClr val="tx2">
                    <a:lumMod val="10000"/>
                  </a:schemeClr>
                </a:solidFill>
                <a:latin typeface="Times New Roman" pitchFamily="18" charset="0"/>
                <a:cs typeface="Times New Roman" pitchFamily="18" charset="0"/>
              </a:rPr>
              <a:t>Câu</a:t>
            </a:r>
            <a:r>
              <a:rPr lang="en-US" sz="3200" b="1" u="sng" dirty="0">
                <a:solidFill>
                  <a:schemeClr val="tx2">
                    <a:lumMod val="10000"/>
                  </a:schemeClr>
                </a:solidFill>
                <a:latin typeface="Times New Roman" pitchFamily="18" charset="0"/>
                <a:cs typeface="Times New Roman" pitchFamily="18" charset="0"/>
              </a:rPr>
              <a:t> </a:t>
            </a:r>
            <a:r>
              <a:rPr lang="en-US" sz="3200" b="1" u="sng" dirty="0" err="1">
                <a:solidFill>
                  <a:schemeClr val="tx2">
                    <a:lumMod val="10000"/>
                  </a:schemeClr>
                </a:solidFill>
                <a:latin typeface="Times New Roman" pitchFamily="18" charset="0"/>
                <a:cs typeface="Times New Roman" pitchFamily="18" charset="0"/>
              </a:rPr>
              <a:t>hỏi</a:t>
            </a:r>
            <a:r>
              <a:rPr lang="en-US" sz="3200" b="1" u="sng" dirty="0">
                <a:solidFill>
                  <a:schemeClr val="tx2">
                    <a:lumMod val="10000"/>
                  </a:schemeClr>
                </a:solidFill>
                <a:latin typeface="Times New Roman" pitchFamily="18" charset="0"/>
                <a:cs typeface="Times New Roman" pitchFamily="18" charset="0"/>
              </a:rPr>
              <a:t> </a:t>
            </a:r>
            <a:r>
              <a:rPr lang="en-US" sz="3200" b="1" u="sng" dirty="0" err="1">
                <a:solidFill>
                  <a:schemeClr val="tx2">
                    <a:lumMod val="10000"/>
                  </a:schemeClr>
                </a:solidFill>
                <a:latin typeface="Times New Roman" pitchFamily="18" charset="0"/>
                <a:cs typeface="Times New Roman" pitchFamily="18" charset="0"/>
              </a:rPr>
              <a:t>thảo</a:t>
            </a:r>
            <a:r>
              <a:rPr lang="en-US" sz="3200" b="1" u="sng" dirty="0">
                <a:solidFill>
                  <a:schemeClr val="tx2">
                    <a:lumMod val="10000"/>
                  </a:schemeClr>
                </a:solidFill>
                <a:latin typeface="Times New Roman" pitchFamily="18" charset="0"/>
                <a:cs typeface="Times New Roman" pitchFamily="18" charset="0"/>
              </a:rPr>
              <a:t> </a:t>
            </a:r>
            <a:r>
              <a:rPr lang="en-US" sz="3200" b="1" u="sng" dirty="0" err="1">
                <a:solidFill>
                  <a:schemeClr val="tx2">
                    <a:lumMod val="10000"/>
                  </a:schemeClr>
                </a:solidFill>
                <a:latin typeface="Times New Roman" pitchFamily="18" charset="0"/>
                <a:cs typeface="Times New Roman" pitchFamily="18" charset="0"/>
              </a:rPr>
              <a:t>luận</a:t>
            </a:r>
            <a:endParaRPr lang="en-US" sz="3200" b="1" u="sng" dirty="0">
              <a:solidFill>
                <a:schemeClr val="tx2">
                  <a:lumMod val="10000"/>
                </a:schemeClr>
              </a:solidFill>
              <a:latin typeface="Times New Roman" pitchFamily="18" charset="0"/>
              <a:cs typeface="Times New Roman" pitchFamily="18" charset="0"/>
            </a:endParaRPr>
          </a:p>
        </p:txBody>
      </p:sp>
      <p:sp>
        <p:nvSpPr>
          <p:cNvPr id="3073" name="Rectangle 1"/>
          <p:cNvSpPr>
            <a:spLocks noChangeArrowheads="1"/>
          </p:cNvSpPr>
          <p:nvPr/>
        </p:nvSpPr>
        <p:spPr bwMode="auto">
          <a:xfrm>
            <a:off x="0" y="548640"/>
            <a:ext cx="12192000" cy="5851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Câu</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1 :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Tại</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sao</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nói</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Tin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học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là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một</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ngành</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khoa</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học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endParaRPr kumimoji="0" lang="en-US" sz="21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a:p>
            <a:pPr lvl="0" algn="just" eaLnBrk="0" fontAlgn="base" hangingPunct="0">
              <a:lnSpc>
                <a:spcPct val="150000"/>
              </a:lnSpc>
              <a:spcBef>
                <a:spcPct val="0"/>
              </a:spcBef>
              <a:spcAft>
                <a:spcPct val="0"/>
              </a:spcAft>
              <a:tabLst>
                <a:tab pos="10080000" algn="l"/>
              </a:tabLst>
            </a:pPr>
            <a:r>
              <a:rPr kumimoji="0" lang="fr-FR" sz="2100" b="0" i="0" u="sng" strike="noStrike" cap="none" normalizeH="0" baseline="0" dirty="0" err="1">
                <a:ln>
                  <a:noFill/>
                </a:ln>
                <a:solidFill>
                  <a:schemeClr val="tx2">
                    <a:lumMod val="10000"/>
                  </a:schemeClr>
                </a:solidFill>
                <a:effectLst/>
                <a:latin typeface="Times New Roman" pitchFamily="18" charset="0"/>
                <a:cs typeface="Times New Roman" pitchFamily="18" charset="0"/>
              </a:rPr>
              <a:t>Trả</a:t>
            </a:r>
            <a:r>
              <a:rPr kumimoji="0" lang="fr-FR" sz="2100" b="0" i="0" u="sng"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0" i="0" u="sng" strike="noStrike" cap="none" normalizeH="0" baseline="0" dirty="0" err="1">
                <a:ln>
                  <a:noFill/>
                </a:ln>
                <a:solidFill>
                  <a:schemeClr val="tx2">
                    <a:lumMod val="10000"/>
                  </a:schemeClr>
                </a:solidFill>
                <a:effectLst/>
                <a:latin typeface="Times New Roman" pitchFamily="18" charset="0"/>
                <a:cs typeface="Times New Roman" pitchFamily="18" charset="0"/>
              </a:rPr>
              <a:t>lời</a:t>
            </a:r>
            <a:r>
              <a:rPr kumimoji="0" lang="fr-FR" sz="2100" b="0" i="0" u="sng" strike="noStrike" cap="none" normalizeH="0" baseline="0" dirty="0">
                <a:ln>
                  <a:noFill/>
                </a:ln>
                <a:solidFill>
                  <a:schemeClr val="tx2">
                    <a:lumMod val="10000"/>
                  </a:schemeClr>
                </a:solidFill>
                <a:effectLst/>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Vì</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nó</a:t>
            </a:r>
            <a:r>
              <a:rPr lang="fr-FR" sz="2100" dirty="0">
                <a:solidFill>
                  <a:schemeClr val="tx2">
                    <a:lumMod val="10000"/>
                  </a:schemeClr>
                </a:solidFill>
                <a:latin typeface="Times New Roman" pitchFamily="18" charset="0"/>
                <a:cs typeface="Times New Roman" pitchFamily="18" charset="0"/>
              </a:rPr>
              <a:t> có </a:t>
            </a:r>
            <a:r>
              <a:rPr lang="fr-FR" sz="2100" dirty="0" err="1">
                <a:solidFill>
                  <a:schemeClr val="tx2">
                    <a:lumMod val="10000"/>
                  </a:schemeClr>
                </a:solidFill>
                <a:latin typeface="Times New Roman" pitchFamily="18" charset="0"/>
                <a:cs typeface="Times New Roman" pitchFamily="18" charset="0"/>
              </a:rPr>
              <a:t>nội</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dung</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mục</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tiêu</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phương</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pháp</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nghiên</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cứu</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riêng</a:t>
            </a:r>
            <a:r>
              <a:rPr lang="fr-FR" sz="2100" dirty="0">
                <a:solidFill>
                  <a:schemeClr val="tx2">
                    <a:lumMod val="10000"/>
                  </a:schemeClr>
                </a:solidFill>
                <a:latin typeface="Times New Roman" pitchFamily="18" charset="0"/>
                <a:cs typeface="Times New Roman" pitchFamily="18" charset="0"/>
              </a:rPr>
              <a:t>.</a:t>
            </a:r>
          </a:p>
          <a:p>
            <a:pPr lvl="0" algn="just" eaLnBrk="0" fontAlgn="base" hangingPunct="0">
              <a:lnSpc>
                <a:spcPct val="150000"/>
              </a:lnSpc>
              <a:spcBef>
                <a:spcPct val="0"/>
              </a:spcBef>
              <a:spcAft>
                <a:spcPct val="0"/>
              </a:spcAft>
              <a:tabLst>
                <a:tab pos="10080000" algn="l"/>
              </a:tabLst>
            </a:pPr>
            <a:endParaRPr kumimoji="0" lang="en-US" sz="21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Câu</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2 : Theo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các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em</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ngành</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Tin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học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có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đặc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điểm</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cơ</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bản</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nào</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khác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so</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với</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các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ngành</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khoa</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học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khác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endParaRPr kumimoji="0" lang="en-US" sz="21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a:p>
            <a:pPr algn="just" eaLnBrk="0" fontAlgn="base" hangingPunct="0">
              <a:lnSpc>
                <a:spcPct val="150000"/>
              </a:lnSpc>
              <a:spcBef>
                <a:spcPct val="0"/>
              </a:spcBef>
              <a:spcAft>
                <a:spcPct val="0"/>
              </a:spcAft>
              <a:tabLst>
                <a:tab pos="10080000" algn="l"/>
              </a:tabLst>
            </a:pPr>
            <a:r>
              <a:rPr kumimoji="0" lang="fr-FR" sz="2100" b="0" i="0" u="sng" strike="noStrike" cap="none" normalizeH="0" baseline="0" dirty="0" err="1">
                <a:ln>
                  <a:noFill/>
                </a:ln>
                <a:solidFill>
                  <a:schemeClr val="tx2">
                    <a:lumMod val="10000"/>
                  </a:schemeClr>
                </a:solidFill>
                <a:effectLst/>
                <a:latin typeface="Times New Roman" pitchFamily="18" charset="0"/>
                <a:cs typeface="Times New Roman" pitchFamily="18" charset="0"/>
              </a:rPr>
              <a:t>Trả</a:t>
            </a:r>
            <a:r>
              <a:rPr kumimoji="0" lang="fr-FR" sz="2100" b="0" i="0" u="sng"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0" i="0" u="sng" strike="noStrike" cap="none" normalizeH="0" baseline="0" dirty="0" err="1">
                <a:ln>
                  <a:noFill/>
                </a:ln>
                <a:solidFill>
                  <a:schemeClr val="tx2">
                    <a:lumMod val="10000"/>
                  </a:schemeClr>
                </a:solidFill>
                <a:effectLst/>
                <a:latin typeface="Times New Roman" pitchFamily="18" charset="0"/>
                <a:cs typeface="Times New Roman" pitchFamily="18" charset="0"/>
              </a:rPr>
              <a:t>lời</a:t>
            </a:r>
            <a:r>
              <a:rPr kumimoji="0" lang="fr-FR" sz="2100" b="0" i="0" u="sng" strike="noStrike" cap="none" normalizeH="0" baseline="0" dirty="0">
                <a:ln>
                  <a:noFill/>
                </a:ln>
                <a:solidFill>
                  <a:schemeClr val="tx2">
                    <a:lumMod val="10000"/>
                  </a:schemeClr>
                </a:solidFill>
                <a:effectLst/>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Vì</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trong</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quá</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trình</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triển</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khai</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và</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ứng</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dụng</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không</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tách</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rời</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việc</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phát</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triển</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và</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sử</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dụng</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máy</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tính</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điện</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tử</a:t>
            </a:r>
            <a:r>
              <a:rPr lang="fr-FR" sz="2100" dirty="0">
                <a:solidFill>
                  <a:schemeClr val="tx2">
                    <a:lumMod val="10000"/>
                  </a:schemeClr>
                </a:solidFill>
                <a:latin typeface="Times New Roman" pitchFamily="18" charset="0"/>
                <a:cs typeface="Times New Roman" pitchFamily="18" charset="0"/>
              </a:rPr>
              <a:t>.</a:t>
            </a:r>
          </a:p>
          <a:p>
            <a:pPr algn="just" eaLnBrk="0" fontAlgn="base" hangingPunct="0">
              <a:lnSpc>
                <a:spcPct val="150000"/>
              </a:lnSpc>
              <a:spcBef>
                <a:spcPct val="0"/>
              </a:spcBef>
              <a:spcAft>
                <a:spcPct val="0"/>
              </a:spcAft>
              <a:tabLst>
                <a:tab pos="10080000" algn="l"/>
              </a:tabLst>
            </a:pPr>
            <a:endParaRPr lang="en-US" sz="2100" dirty="0">
              <a:solidFill>
                <a:schemeClr val="tx2">
                  <a:lumMod val="10000"/>
                </a:schemeClr>
              </a:solidFill>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Câu</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3 :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Hãy</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lấy</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các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ví</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dụ</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để</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cho</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thấy</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Tin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học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có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ứng</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dụng</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trong</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hầu</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hết</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tất</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các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lĩnh</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vực</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của</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đời</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sống</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endParaRPr kumimoji="0" lang="en-US" sz="21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a:p>
            <a:pPr algn="just" eaLnBrk="0" fontAlgn="base" hangingPunct="0">
              <a:lnSpc>
                <a:spcPct val="150000"/>
              </a:lnSpc>
              <a:spcBef>
                <a:spcPct val="0"/>
              </a:spcBef>
              <a:spcAft>
                <a:spcPct val="0"/>
              </a:spcAft>
              <a:tabLst>
                <a:tab pos="10080000" algn="l"/>
              </a:tabLst>
            </a:pPr>
            <a:r>
              <a:rPr kumimoji="0" lang="fr-FR" sz="2100" b="0" i="0" u="sng" strike="noStrike" cap="none" normalizeH="0" baseline="0" dirty="0" err="1">
                <a:ln>
                  <a:noFill/>
                </a:ln>
                <a:solidFill>
                  <a:schemeClr val="tx2">
                    <a:lumMod val="10000"/>
                  </a:schemeClr>
                </a:solidFill>
                <a:effectLst/>
                <a:latin typeface="Times New Roman" pitchFamily="18" charset="0"/>
                <a:cs typeface="Times New Roman" pitchFamily="18" charset="0"/>
              </a:rPr>
              <a:t>Trả</a:t>
            </a:r>
            <a:r>
              <a:rPr kumimoji="0" lang="fr-FR" sz="2100" b="0" i="0" u="sng"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0" i="0" u="sng" strike="noStrike" cap="none" normalizeH="0" baseline="0" dirty="0" err="1">
                <a:ln>
                  <a:noFill/>
                </a:ln>
                <a:solidFill>
                  <a:schemeClr val="tx2">
                    <a:lumMod val="10000"/>
                  </a:schemeClr>
                </a:solidFill>
                <a:effectLst/>
                <a:latin typeface="Times New Roman" pitchFamily="18" charset="0"/>
                <a:cs typeface="Times New Roman" pitchFamily="18" charset="0"/>
              </a:rPr>
              <a:t>lời</a:t>
            </a:r>
            <a:r>
              <a:rPr kumimoji="0" lang="fr-FR" sz="2100" b="0" i="0" u="sng" strike="noStrike" cap="none" normalizeH="0" baseline="0" dirty="0">
                <a:ln>
                  <a:noFill/>
                </a:ln>
                <a:solidFill>
                  <a:schemeClr val="tx2">
                    <a:lumMod val="10000"/>
                  </a:schemeClr>
                </a:solidFill>
                <a:effectLst/>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Nghe</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nhạc</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chơi</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game</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xem</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phim</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đọc</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sách</a:t>
            </a:r>
            <a:r>
              <a:rPr lang="fr-FR" sz="2100" dirty="0">
                <a:solidFill>
                  <a:schemeClr val="tx2">
                    <a:lumMod val="10000"/>
                  </a:schemeClr>
                </a:solidFill>
                <a:latin typeface="Times New Roman" pitchFamily="18" charset="0"/>
                <a:cs typeface="Times New Roman" pitchFamily="18" charset="0"/>
              </a:rPr>
              <a:t> online, </a:t>
            </a:r>
            <a:r>
              <a:rPr lang="fr-FR" sz="2100" dirty="0" err="1">
                <a:solidFill>
                  <a:schemeClr val="tx2">
                    <a:lumMod val="10000"/>
                  </a:schemeClr>
                </a:solidFill>
                <a:latin typeface="Times New Roman" pitchFamily="18" charset="0"/>
                <a:cs typeface="Times New Roman" pitchFamily="18" charset="0"/>
              </a:rPr>
              <a:t>chế</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tạo</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rô</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bốt</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máy</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chuẩn</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đoán</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bệnh</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sửa</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ảnh</a:t>
            </a:r>
            <a:r>
              <a:rPr lang="fr-FR" sz="2100" dirty="0">
                <a:solidFill>
                  <a:schemeClr val="tx2">
                    <a:lumMod val="10000"/>
                  </a:schemeClr>
                </a:solidFill>
                <a:latin typeface="Times New Roman" pitchFamily="18" charset="0"/>
                <a:cs typeface="Times New Roman" pitchFamily="18" charset="0"/>
              </a:rPr>
              <a:t>,…</a:t>
            </a:r>
          </a:p>
          <a:p>
            <a:pPr algn="just" eaLnBrk="0" fontAlgn="base" hangingPunct="0">
              <a:lnSpc>
                <a:spcPct val="150000"/>
              </a:lnSpc>
              <a:spcBef>
                <a:spcPct val="0"/>
              </a:spcBef>
              <a:spcAft>
                <a:spcPct val="0"/>
              </a:spcAft>
              <a:tabLst>
                <a:tab pos="10080000" algn="l"/>
              </a:tabLst>
            </a:pPr>
            <a:endParaRPr lang="en-US" sz="2100" dirty="0">
              <a:solidFill>
                <a:schemeClr val="tx2">
                  <a:lumMod val="10000"/>
                </a:schemeClr>
              </a:solidFill>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Câu</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4 :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Nêu</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cụ</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thể</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một</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vài</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vai</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trò</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của</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máy</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1" i="0" u="none" strike="noStrike" cap="none" normalizeH="0" baseline="0" dirty="0" err="1">
                <a:ln>
                  <a:noFill/>
                </a:ln>
                <a:solidFill>
                  <a:schemeClr val="tx2">
                    <a:lumMod val="10000"/>
                  </a:schemeClr>
                </a:solidFill>
                <a:effectLst/>
                <a:latin typeface="Times New Roman" pitchFamily="18" charset="0"/>
                <a:cs typeface="Times New Roman" pitchFamily="18" charset="0"/>
              </a:rPr>
              <a:t>tính</a:t>
            </a:r>
            <a:r>
              <a:rPr kumimoji="0" lang="fr-FR" sz="2100" b="1" i="0" u="none" strike="noStrike" cap="none" normalizeH="0" baseline="0" dirty="0">
                <a:ln>
                  <a:noFill/>
                </a:ln>
                <a:solidFill>
                  <a:schemeClr val="tx2">
                    <a:lumMod val="10000"/>
                  </a:schemeClr>
                </a:solidFill>
                <a:effectLst/>
                <a:latin typeface="Times New Roman" pitchFamily="18" charset="0"/>
                <a:cs typeface="Times New Roman" pitchFamily="18" charset="0"/>
              </a:rPr>
              <a:t> ?</a:t>
            </a:r>
            <a:endParaRPr kumimoji="0" lang="en-US" sz="21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a:p>
            <a:pPr algn="just" eaLnBrk="0" fontAlgn="base" hangingPunct="0">
              <a:lnSpc>
                <a:spcPct val="150000"/>
              </a:lnSpc>
              <a:spcBef>
                <a:spcPct val="0"/>
              </a:spcBef>
              <a:spcAft>
                <a:spcPct val="0"/>
              </a:spcAft>
              <a:tabLst>
                <a:tab pos="10080000" algn="l"/>
              </a:tabLst>
            </a:pPr>
            <a:r>
              <a:rPr kumimoji="0" lang="fr-FR" sz="2100" b="0" i="0" u="sng" strike="noStrike" cap="none" normalizeH="0" baseline="0" dirty="0" err="1">
                <a:ln>
                  <a:noFill/>
                </a:ln>
                <a:solidFill>
                  <a:schemeClr val="tx2">
                    <a:lumMod val="10000"/>
                  </a:schemeClr>
                </a:solidFill>
                <a:effectLst/>
                <a:latin typeface="Times New Roman" pitchFamily="18" charset="0"/>
                <a:cs typeface="Times New Roman" pitchFamily="18" charset="0"/>
              </a:rPr>
              <a:t>Trả</a:t>
            </a:r>
            <a:r>
              <a:rPr kumimoji="0" lang="fr-FR" sz="2100" b="0" i="0" u="sng" strike="noStrike" cap="none" normalizeH="0" baseline="0" dirty="0">
                <a:ln>
                  <a:noFill/>
                </a:ln>
                <a:solidFill>
                  <a:schemeClr val="tx2">
                    <a:lumMod val="10000"/>
                  </a:schemeClr>
                </a:solidFill>
                <a:effectLst/>
                <a:latin typeface="Times New Roman" pitchFamily="18" charset="0"/>
                <a:cs typeface="Times New Roman" pitchFamily="18" charset="0"/>
              </a:rPr>
              <a:t> </a:t>
            </a:r>
            <a:r>
              <a:rPr kumimoji="0" lang="fr-FR" sz="2100" b="0" i="0" u="sng" strike="noStrike" cap="none" normalizeH="0" baseline="0" dirty="0" err="1">
                <a:ln>
                  <a:noFill/>
                </a:ln>
                <a:solidFill>
                  <a:schemeClr val="tx2">
                    <a:lumMod val="10000"/>
                  </a:schemeClr>
                </a:solidFill>
                <a:effectLst/>
                <a:latin typeface="Times New Roman" pitchFamily="18" charset="0"/>
                <a:cs typeface="Times New Roman" pitchFamily="18" charset="0"/>
              </a:rPr>
              <a:t>lời</a:t>
            </a:r>
            <a:r>
              <a:rPr kumimoji="0" lang="fr-FR" sz="2100" b="0" i="0" u="sng" strike="noStrike" cap="none" normalizeH="0" baseline="0" dirty="0">
                <a:ln>
                  <a:noFill/>
                </a:ln>
                <a:solidFill>
                  <a:schemeClr val="tx2">
                    <a:lumMod val="10000"/>
                  </a:schemeClr>
                </a:solidFill>
                <a:effectLst/>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Xem</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phim</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nghe</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nhạc</a:t>
            </a:r>
            <a:r>
              <a:rPr lang="fr-FR" sz="2100" dirty="0">
                <a:solidFill>
                  <a:schemeClr val="tx2">
                    <a:lumMod val="10000"/>
                  </a:schemeClr>
                </a:solidFill>
                <a:latin typeface="Times New Roman" pitchFamily="18" charset="0"/>
                <a:cs typeface="Times New Roman" pitchFamily="18" charset="0"/>
              </a:rPr>
              <a:t> online, </a:t>
            </a:r>
            <a:r>
              <a:rPr lang="fr-FR" sz="2100" dirty="0" err="1">
                <a:solidFill>
                  <a:schemeClr val="tx2">
                    <a:lumMod val="10000"/>
                  </a:schemeClr>
                </a:solidFill>
                <a:latin typeface="Times New Roman" pitchFamily="18" charset="0"/>
                <a:cs typeface="Times New Roman" pitchFamily="18" charset="0"/>
              </a:rPr>
              <a:t>trao</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đội</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trực</a:t>
            </a:r>
            <a:r>
              <a:rPr lang="fr-FR" sz="2100" dirty="0">
                <a:solidFill>
                  <a:schemeClr val="tx2">
                    <a:lumMod val="10000"/>
                  </a:schemeClr>
                </a:solidFill>
                <a:latin typeface="Times New Roman" pitchFamily="18" charset="0"/>
                <a:cs typeface="Times New Roman" pitchFamily="18" charset="0"/>
              </a:rPr>
              <a:t> </a:t>
            </a:r>
            <a:r>
              <a:rPr lang="fr-FR" sz="2100" dirty="0" err="1">
                <a:solidFill>
                  <a:schemeClr val="tx2">
                    <a:lumMod val="10000"/>
                  </a:schemeClr>
                </a:solidFill>
                <a:latin typeface="Times New Roman" pitchFamily="18" charset="0"/>
                <a:cs typeface="Times New Roman" pitchFamily="18" charset="0"/>
              </a:rPr>
              <a:t>tuyến</a:t>
            </a:r>
            <a:r>
              <a:rPr lang="fr-FR" sz="2100" dirty="0">
                <a:solidFill>
                  <a:schemeClr val="tx2">
                    <a:lumMod val="10000"/>
                  </a:schemeClr>
                </a:solidFill>
                <a:latin typeface="Times New Roman" pitchFamily="18" charset="0"/>
                <a:cs typeface="Times New Roman" pitchFamily="18" charset="0"/>
              </a:rPr>
              <a:t>,…</a:t>
            </a:r>
            <a:endParaRPr lang="en-US" sz="2100" dirty="0">
              <a:solidFill>
                <a:schemeClr val="tx2">
                  <a:lumMod val="10000"/>
                </a:schemeClr>
              </a:solidFill>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10080000" algn="l"/>
              </a:tabLst>
            </a:pPr>
            <a:endParaRPr kumimoji="0" lang="fr-FR" sz="21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p:txBody>
      </p:sp>
      <p:sp>
        <p:nvSpPr>
          <p:cNvPr id="10" name="TextBox 9">
            <a:extLst>
              <a:ext uri="{FF2B5EF4-FFF2-40B4-BE49-F238E27FC236}">
                <a16:creationId xmlns:a16="http://schemas.microsoft.com/office/drawing/2014/main" id="{0E3BB805-9CA6-4C5A-B6EF-D58F3B81BEAB}"/>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extLst>
      <p:ext uri="{BB962C8B-B14F-4D97-AF65-F5344CB8AC3E}">
        <p14:creationId xmlns:p14="http://schemas.microsoft.com/office/powerpoint/2010/main" val="4772271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211"/>
            <a:ext cx="12192000" cy="481699"/>
          </a:xfrm>
          <a:solidFill>
            <a:srgbClr val="FFC000"/>
          </a:solidFill>
        </p:spPr>
        <p:txBody>
          <a:bodyPr/>
          <a:lstStyle/>
          <a:p>
            <a:r>
              <a:rPr lang="en-US" sz="3200" u="sng" dirty="0" err="1">
                <a:solidFill>
                  <a:schemeClr val="tx2">
                    <a:lumMod val="10000"/>
                  </a:schemeClr>
                </a:solidFill>
                <a:effectLst/>
                <a:latin typeface="Times New Roman" pitchFamily="18" charset="0"/>
                <a:cs typeface="Times New Roman" pitchFamily="18" charset="0"/>
              </a:rPr>
              <a:t>Câu</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hỏi</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trắc</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nghiệm</a:t>
            </a:r>
            <a:endParaRPr lang="en-US" sz="3200" u="sng" dirty="0">
              <a:solidFill>
                <a:schemeClr val="tx2">
                  <a:lumMod val="10000"/>
                </a:schemeClr>
              </a:solidFill>
              <a:effectLst/>
              <a:latin typeface="Times New Roman" pitchFamily="18" charset="0"/>
              <a:cs typeface="Times New Roman" pitchFamily="18" charset="0"/>
            </a:endParaRPr>
          </a:p>
        </p:txBody>
      </p:sp>
      <p:sp>
        <p:nvSpPr>
          <p:cNvPr id="29699" name="Rectangle 3"/>
          <p:cNvSpPr>
            <a:spLocks noChangeArrowheads="1"/>
          </p:cNvSpPr>
          <p:nvPr/>
        </p:nvSpPr>
        <p:spPr bwMode="auto">
          <a:xfrm>
            <a:off x="0" y="597408"/>
            <a:ext cx="1167993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Tx/>
              <a:buNone/>
              <a:tabLst/>
            </a:pPr>
            <a:r>
              <a:rPr kumimoji="0" lang="fr-FR" sz="20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fr-FR" sz="20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1 :</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Chọn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phương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án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ghép</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đúng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nói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về</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thuật</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ngữ</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học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trong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sau</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học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là</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Ngành</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khoa</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học</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về</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xử</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lý</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tự</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động</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dựa</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trên</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tử</a:t>
            </a:r>
            <a:endPar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B.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Áp</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trong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hoạt</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động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xử</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lý</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công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việc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liên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quan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đến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tử</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D.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Lập</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chương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trình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endPar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fr-FR" sz="20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2 :</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Phát</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biểu</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nào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dưới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đây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là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sai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Vì</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sao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Giá</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thành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ngày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càng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hạ</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nhưng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tốc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độ</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độ</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xác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của</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ngày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càng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cao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B.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chương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trình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trên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ngày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càng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đáp</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ứng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được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nhiều</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ứng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thực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tế</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dễ</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sử</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hơn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ra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đời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làm</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thay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đổi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phương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thức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quản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lí</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giao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tiếp</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trong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xã</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hội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D.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tốt</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là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nhỏ</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gọn</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đẹp</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spcBef>
                <a:spcPct val="0"/>
              </a:spcBef>
              <a:spcAft>
                <a:spcPct val="0"/>
              </a:spcAft>
              <a:buClrTx/>
              <a:buSzTx/>
              <a:buFontTx/>
              <a:buNone/>
              <a:tabLst/>
            </a:pP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fr-FR" sz="20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3 :</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Hãy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chọn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phương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án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ghép</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đúng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nhất</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trở</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thành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công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cụ</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lao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động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không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thể</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thiếu</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được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trong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xã</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hội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hiện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đại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vì</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cho</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ta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khả</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năng</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lưu</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trữ</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xử</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lý</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fr-FR"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a:t>
            </a:r>
            <a:endParaRPr kumimoji="0" lang="en-US" sz="20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B.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giúp</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con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người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giải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tất</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cả</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bài</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toán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khó</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là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công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cụ</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soạn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thảo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văn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bản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ta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truy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cập</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vào</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Internet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để</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tìm</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kiếm</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a:t>
            </a:r>
            <a:endParaRPr kumimoji="0" lang="en-US"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D.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toán</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cực</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kì</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nhanh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chính</a:t>
            </a:r>
            <a:r>
              <a:rPr kumimoji="0" lang="fr-FR" sz="20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20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xác</a:t>
            </a:r>
            <a:endParaRPr kumimoji="0" lang="fr-FR" sz="20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p:txBody>
      </p:sp>
      <p:sp>
        <p:nvSpPr>
          <p:cNvPr id="5" name="TextBox 4">
            <a:extLst>
              <a:ext uri="{FF2B5EF4-FFF2-40B4-BE49-F238E27FC236}">
                <a16:creationId xmlns:a16="http://schemas.microsoft.com/office/drawing/2014/main" id="{5377B305-8C0B-4C47-94AA-341D7D8ED919}"/>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536448"/>
            <a:ext cx="11728704" cy="57413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tab pos="3657600" algn="l"/>
              </a:tabLst>
            </a:pPr>
            <a:r>
              <a:rPr kumimoji="0" lang="fr-FR" sz="19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fr-FR" sz="19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4 :</a:t>
            </a:r>
            <a:r>
              <a:rPr kumimoji="0" lang="fr-FR"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Hãy</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chọn</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phương</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án</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ghép</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đúng</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học</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là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một</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ngành</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khoa</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học</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vì</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đó</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là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ngành</a:t>
            </a:r>
            <a:endPar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Nghiên</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cứu</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tử</a:t>
            </a:r>
            <a:endPar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B.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Sử</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fr-FR"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fr-FR"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tử</a:t>
            </a:r>
            <a:endPar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Được</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sinh</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ra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trong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nền</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văn</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minh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D. Có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nội</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dung,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mục</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tiêu</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phương</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pháp</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nghiên</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cứu</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riêng</a:t>
            </a:r>
            <a:endPar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en-US" sz="19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5:</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Đặc</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điểm</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nổi</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bật</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của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xã</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hội</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hiện</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nay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là</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gì</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Sự</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ra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đời</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của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phương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tiện</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giao</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B.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Sự</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ra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đời</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của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bay</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Sự</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ra</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đời</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của</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tử</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D.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Sự</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ra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đời</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của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cơ</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khí</a:t>
            </a:r>
            <a:endPar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1" i="0" u="sng"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Câu</a:t>
            </a:r>
            <a:r>
              <a:rPr kumimoji="0" lang="en-US" sz="1900" b="1"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6:</a:t>
            </a:r>
            <a:r>
              <a:rPr kumimoji="0" lang="en-US" sz="1900" b="0" i="0" u="sng"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Đặc</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thù</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của</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ngành</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học</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là</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gì</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A.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Quá</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trình</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nghiên</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cứu</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xử</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lí</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a:t>
            </a: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B.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Quá</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trình</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nghiên</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cứu</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triển</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khai</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ứng</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không</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tách</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rời</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việc</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phát</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triển</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sử</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máy</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điện</a:t>
            </a:r>
            <a:r>
              <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1"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tử</a:t>
            </a:r>
            <a:endParaRPr kumimoji="0" lang="en-US" sz="1900" b="1"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C.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Quá</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trình</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nghiên</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cứu</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xử</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lí</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thông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tin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một</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cách</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tự</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động</a:t>
            </a:r>
            <a:endPar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tab pos="3657600" algn="l"/>
              </a:tabLst>
            </a:pP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D.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Quá</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trình</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nghiên</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cứu</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và</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ứng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dụng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các</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công</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cụ</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tính</a:t>
            </a:r>
            <a:r>
              <a:rPr kumimoji="0" lang="en-US" sz="1900" b="0" i="0" u="none" strike="noStrike" cap="none" normalizeH="0" baseline="0" dirty="0">
                <a:ln>
                  <a:noFill/>
                </a:ln>
                <a:solidFill>
                  <a:schemeClr val="tx2">
                    <a:lumMod val="10000"/>
                  </a:schemeClr>
                </a:solidFill>
                <a:effectLst/>
                <a:latin typeface="Times New Roman" pitchFamily="18" charset="0"/>
                <a:ea typeface="Times New Roman" pitchFamily="18" charset="0"/>
                <a:cs typeface="Times New Roman" pitchFamily="18" charset="0"/>
              </a:rPr>
              <a:t> </a:t>
            </a:r>
            <a:r>
              <a:rPr kumimoji="0" lang="en-US" sz="1900" b="0" i="0" u="none" strike="noStrike" cap="none" normalizeH="0" baseline="0" dirty="0" err="1">
                <a:ln>
                  <a:noFill/>
                </a:ln>
                <a:solidFill>
                  <a:schemeClr val="tx2">
                    <a:lumMod val="10000"/>
                  </a:schemeClr>
                </a:solidFill>
                <a:effectLst/>
                <a:latin typeface="Times New Roman" pitchFamily="18" charset="0"/>
                <a:ea typeface="Times New Roman" pitchFamily="18" charset="0"/>
                <a:cs typeface="Times New Roman" pitchFamily="18" charset="0"/>
              </a:rPr>
              <a:t>toán</a:t>
            </a:r>
            <a:endParaRPr kumimoji="0" lang="en-US" sz="1900" b="0" i="0" u="none" strike="noStrike" cap="none" normalizeH="0" baseline="0" dirty="0">
              <a:ln>
                <a:noFill/>
              </a:ln>
              <a:solidFill>
                <a:schemeClr val="tx2">
                  <a:lumMod val="10000"/>
                </a:schemeClr>
              </a:solidFill>
              <a:effectLst/>
              <a:latin typeface="Times New Roman" pitchFamily="18" charset="0"/>
              <a:cs typeface="Times New Roman" pitchFamily="18" charset="0"/>
            </a:endParaRPr>
          </a:p>
        </p:txBody>
      </p:sp>
      <p:sp>
        <p:nvSpPr>
          <p:cNvPr id="5" name="Title 1"/>
          <p:cNvSpPr>
            <a:spLocks noGrp="1"/>
          </p:cNvSpPr>
          <p:nvPr>
            <p:ph type="ctrTitle"/>
          </p:nvPr>
        </p:nvSpPr>
        <p:spPr>
          <a:xfrm>
            <a:off x="0" y="-6211"/>
            <a:ext cx="12192000" cy="518275"/>
          </a:xfrm>
          <a:solidFill>
            <a:srgbClr val="FFC000"/>
          </a:solidFill>
        </p:spPr>
        <p:txBody>
          <a:bodyPr/>
          <a:lstStyle/>
          <a:p>
            <a:r>
              <a:rPr lang="en-US" sz="3200" u="sng" dirty="0" err="1">
                <a:solidFill>
                  <a:schemeClr val="tx2">
                    <a:lumMod val="10000"/>
                  </a:schemeClr>
                </a:solidFill>
                <a:effectLst/>
                <a:latin typeface="Times New Roman" pitchFamily="18" charset="0"/>
                <a:cs typeface="Times New Roman" pitchFamily="18" charset="0"/>
              </a:rPr>
              <a:t>Câu</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hỏi</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trắc</a:t>
            </a:r>
            <a:r>
              <a:rPr lang="en-US" sz="3200" u="sng" dirty="0">
                <a:solidFill>
                  <a:schemeClr val="tx2">
                    <a:lumMod val="10000"/>
                  </a:schemeClr>
                </a:solidFill>
                <a:effectLst/>
                <a:latin typeface="Times New Roman" pitchFamily="18" charset="0"/>
                <a:cs typeface="Times New Roman" pitchFamily="18" charset="0"/>
              </a:rPr>
              <a:t> </a:t>
            </a:r>
            <a:r>
              <a:rPr lang="en-US" sz="3200" u="sng" dirty="0" err="1">
                <a:solidFill>
                  <a:schemeClr val="tx2">
                    <a:lumMod val="10000"/>
                  </a:schemeClr>
                </a:solidFill>
                <a:effectLst/>
                <a:latin typeface="Times New Roman" pitchFamily="18" charset="0"/>
                <a:cs typeface="Times New Roman" pitchFamily="18" charset="0"/>
              </a:rPr>
              <a:t>nghiệm</a:t>
            </a:r>
            <a:endParaRPr lang="en-US" sz="3200" u="sng" dirty="0">
              <a:solidFill>
                <a:schemeClr val="tx2">
                  <a:lumMod val="10000"/>
                </a:schemeClr>
              </a:solidFill>
              <a:effectLst/>
              <a:latin typeface="Times New Roman" pitchFamily="18" charset="0"/>
              <a:cs typeface="Times New Roman" pitchFamily="18" charset="0"/>
            </a:endParaRPr>
          </a:p>
        </p:txBody>
      </p:sp>
      <p:sp>
        <p:nvSpPr>
          <p:cNvPr id="6" name="TextBox 5">
            <a:extLst>
              <a:ext uri="{FF2B5EF4-FFF2-40B4-BE49-F238E27FC236}">
                <a16:creationId xmlns:a16="http://schemas.microsoft.com/office/drawing/2014/main" id="{88DDB6B6-618F-44D3-B774-DC2192E152DD}"/>
              </a:ext>
            </a:extLst>
          </p:cNvPr>
          <p:cNvSpPr txBox="1"/>
          <p:nvPr/>
        </p:nvSpPr>
        <p:spPr>
          <a:xfrm>
            <a:off x="0" y="6525344"/>
            <a:ext cx="12192000" cy="369332"/>
          </a:xfrm>
          <a:prstGeom prst="rect">
            <a:avLst/>
          </a:prstGeom>
          <a:noFill/>
        </p:spPr>
        <p:txBody>
          <a:bodyPr wrap="square" rtlCol="0">
            <a:spAutoFit/>
          </a:bodyPr>
          <a:lstStyle/>
          <a:p>
            <a:pPr>
              <a:tabLst>
                <a:tab pos="5913438" algn="l"/>
                <a:tab pos="7270750" algn="l"/>
              </a:tabLst>
            </a:pPr>
            <a:r>
              <a:rPr lang="en-US" dirty="0">
                <a:solidFill>
                  <a:schemeClr val="tx2"/>
                </a:solidFill>
              </a:rPr>
              <a:t>THPT </a:t>
            </a:r>
            <a:r>
              <a:rPr lang="en-US" dirty="0" err="1">
                <a:solidFill>
                  <a:schemeClr val="tx2"/>
                </a:solidFill>
              </a:rPr>
              <a:t>Bình</a:t>
            </a:r>
            <a:r>
              <a:rPr lang="en-US" dirty="0">
                <a:solidFill>
                  <a:schemeClr val="tx2"/>
                </a:solidFill>
              </a:rPr>
              <a:t> </a:t>
            </a:r>
            <a:r>
              <a:rPr lang="en-US" dirty="0" err="1">
                <a:solidFill>
                  <a:schemeClr val="tx2"/>
                </a:solidFill>
              </a:rPr>
              <a:t>Tân</a:t>
            </a:r>
            <a:r>
              <a:rPr lang="en-US" dirty="0">
                <a:solidFill>
                  <a:schemeClr val="tx2"/>
                </a:solidFill>
              </a:rPr>
              <a:t>	</a:t>
            </a:r>
            <a:r>
              <a:rPr lang="en-US" dirty="0" err="1">
                <a:solidFill>
                  <a:schemeClr val="tx2"/>
                </a:solidFill>
              </a:rPr>
              <a:t>Tổ</a:t>
            </a:r>
            <a:r>
              <a:rPr lang="en-US" dirty="0">
                <a:solidFill>
                  <a:schemeClr val="tx2"/>
                </a:solidFill>
              </a:rPr>
              <a:t> Tin </a:t>
            </a:r>
            <a:r>
              <a:rPr lang="en-US" dirty="0" err="1">
                <a:solidFill>
                  <a:schemeClr val="tx2"/>
                </a:solidFill>
              </a:rPr>
              <a:t>học</a:t>
            </a:r>
            <a:r>
              <a:rPr lang="en-US" dirty="0">
                <a:solidFill>
                  <a:schemeClr val="tx2"/>
                </a:solidFill>
              </a:rPr>
              <a:t>	                                               Tin </a:t>
            </a:r>
            <a:r>
              <a:rPr lang="en-US" dirty="0" err="1">
                <a:solidFill>
                  <a:schemeClr val="tx2"/>
                </a:solidFill>
              </a:rPr>
              <a:t>học</a:t>
            </a:r>
            <a:r>
              <a:rPr lang="en-US" dirty="0">
                <a:solidFill>
                  <a:schemeClr val="tx2"/>
                </a:solidFill>
              </a:rPr>
              <a:t> 10</a:t>
            </a:r>
            <a:endParaRPr lang="vi-VN" dirty="0">
              <a:solidFill>
                <a:schemeClr val="tx2"/>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513</TotalTime>
  <Words>1430</Words>
  <Application>Microsoft Office PowerPoint</Application>
  <PresentationFormat>Widescreen</PresentationFormat>
  <Paragraphs>113</Paragraphs>
  <Slides>10</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Lexend Deca</vt:lpstr>
      <vt:lpstr>Lucida Sans Unicode</vt:lpstr>
      <vt:lpstr>Times New Roman</vt:lpstr>
      <vt:lpstr>Verdana</vt:lpstr>
      <vt:lpstr>Wingdings</vt:lpstr>
      <vt:lpstr>Wingdings 2</vt:lpstr>
      <vt:lpstr>Wingdings 3</vt:lpstr>
      <vt:lpstr>Concourse</vt:lpstr>
      <vt:lpstr>Bài 1. Tin học là một ngành khoa học (1 tiết)</vt:lpstr>
      <vt:lpstr>PowerPoint Presentation</vt:lpstr>
      <vt:lpstr>PowerPoint Presentation</vt:lpstr>
      <vt:lpstr>PowerPoint Presentation</vt:lpstr>
      <vt:lpstr>PowerPoint Presentation</vt:lpstr>
      <vt:lpstr>PowerPoint Presentation</vt:lpstr>
      <vt:lpstr>PowerPoint Presentation</vt:lpstr>
      <vt:lpstr>Câu hỏi trắc nghiệm</vt:lpstr>
      <vt:lpstr>Câu hỏi trắc nghiệm</vt:lpstr>
      <vt:lpstr>Câu hỏi trắc nghiệm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 TIN HỌC LÀ MỘT NGÀNH KHOA HỌC</dc:title>
  <dc:creator>84973389385</dc:creator>
  <cp:lastModifiedBy>dinhquangdung</cp:lastModifiedBy>
  <cp:revision>57</cp:revision>
  <dcterms:created xsi:type="dcterms:W3CDTF">2021-07-28T14:23:32Z</dcterms:created>
  <dcterms:modified xsi:type="dcterms:W3CDTF">2021-09-05T04:19:14Z</dcterms:modified>
</cp:coreProperties>
</file>